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91" r:id="rId3"/>
    <p:sldId id="290" r:id="rId4"/>
    <p:sldId id="289" r:id="rId5"/>
    <p:sldId id="292" r:id="rId6"/>
    <p:sldId id="315" r:id="rId7"/>
    <p:sldId id="307" r:id="rId8"/>
    <p:sldId id="295" r:id="rId9"/>
    <p:sldId id="296" r:id="rId10"/>
    <p:sldId id="300" r:id="rId11"/>
    <p:sldId id="299" r:id="rId12"/>
    <p:sldId id="298" r:id="rId13"/>
    <p:sldId id="308" r:id="rId14"/>
    <p:sldId id="310" r:id="rId15"/>
    <p:sldId id="311" r:id="rId16"/>
    <p:sldId id="312" r:id="rId17"/>
    <p:sldId id="313" r:id="rId18"/>
    <p:sldId id="306" r:id="rId19"/>
    <p:sldId id="314" r:id="rId20"/>
    <p:sldId id="31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Moshe" initials="YM" lastIdx="6" clrIdx="0">
    <p:extLst>
      <p:ext uri="{19B8F6BF-5375-455C-9EA6-DF929625EA0E}">
        <p15:presenceInfo xmlns:p15="http://schemas.microsoft.com/office/powerpoint/2012/main" userId="Yair Moshe" providerId="None"/>
      </p:ext>
    </p:extLst>
  </p:cmAuthor>
  <p:cmAuthor id="2" name="Yair Moshe" initials="YM [2]" lastIdx="4" clrIdx="1">
    <p:extLst>
      <p:ext uri="{19B8F6BF-5375-455C-9EA6-DF929625EA0E}">
        <p15:presenceInfo xmlns:p15="http://schemas.microsoft.com/office/powerpoint/2012/main" userId="S::myair@technion.ac.il::72fb2c8e-9e1d-4664-922f-2384ae95d2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96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A51CF-DA9B-4CC1-8DF0-094E1B2D4690}" v="40" dt="2025-06-30T12:07:45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7" autoAdjust="0"/>
    <p:restoredTop sz="77240" autoAdjust="0"/>
  </p:normalViewPr>
  <p:slideViewPr>
    <p:cSldViewPr>
      <p:cViewPr varScale="1">
        <p:scale>
          <a:sx n="119" d="100"/>
          <a:sy n="119" d="100"/>
        </p:scale>
        <p:origin x="22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r Moshe" userId="72fb2c8e-9e1d-4664-922f-2384ae95d2af" providerId="ADAL" clId="{A81A51CF-DA9B-4CC1-8DF0-094E1B2D4690}"/>
    <pc:docChg chg="undo redo custSel addSld delSld modSld">
      <pc:chgData name="Yair Moshe" userId="72fb2c8e-9e1d-4664-922f-2384ae95d2af" providerId="ADAL" clId="{A81A51CF-DA9B-4CC1-8DF0-094E1B2D4690}" dt="2025-06-30T12:10:12.094" v="2653" actId="20577"/>
      <pc:docMkLst>
        <pc:docMk/>
      </pc:docMkLst>
      <pc:sldChg chg="modSp mod">
        <pc:chgData name="Yair Moshe" userId="72fb2c8e-9e1d-4664-922f-2384ae95d2af" providerId="ADAL" clId="{A81A51CF-DA9B-4CC1-8DF0-094E1B2D4690}" dt="2025-06-29T11:59:59.731" v="40" actId="6549"/>
        <pc:sldMkLst>
          <pc:docMk/>
          <pc:sldMk cId="2685076816" sldId="288"/>
        </pc:sldMkLst>
        <pc:spChg chg="mod">
          <ac:chgData name="Yair Moshe" userId="72fb2c8e-9e1d-4664-922f-2384ae95d2af" providerId="ADAL" clId="{A81A51CF-DA9B-4CC1-8DF0-094E1B2D4690}" dt="2025-06-29T11:59:59.731" v="40" actId="6549"/>
          <ac:spMkLst>
            <pc:docMk/>
            <pc:sldMk cId="2685076816" sldId="288"/>
            <ac:spMk id="3" creationId="{00000000-0000-0000-0000-000000000000}"/>
          </ac:spMkLst>
        </pc:spChg>
      </pc:sldChg>
      <pc:sldChg chg="addSp modSp mod">
        <pc:chgData name="Yair Moshe" userId="72fb2c8e-9e1d-4664-922f-2384ae95d2af" providerId="ADAL" clId="{A81A51CF-DA9B-4CC1-8DF0-094E1B2D4690}" dt="2025-06-30T11:53:50.940" v="2509" actId="20577"/>
        <pc:sldMkLst>
          <pc:docMk/>
          <pc:sldMk cId="746629022" sldId="289"/>
        </pc:sldMkLst>
        <pc:spChg chg="mod">
          <ac:chgData name="Yair Moshe" userId="72fb2c8e-9e1d-4664-922f-2384ae95d2af" providerId="ADAL" clId="{A81A51CF-DA9B-4CC1-8DF0-094E1B2D4690}" dt="2025-06-29T18:45:30.297" v="1820" actId="20577"/>
          <ac:spMkLst>
            <pc:docMk/>
            <pc:sldMk cId="746629022" sldId="289"/>
            <ac:spMk id="3" creationId="{00000000-0000-0000-0000-000000000000}"/>
          </ac:spMkLst>
        </pc:spChg>
        <pc:spChg chg="add mod">
          <ac:chgData name="Yair Moshe" userId="72fb2c8e-9e1d-4664-922f-2384ae95d2af" providerId="ADAL" clId="{A81A51CF-DA9B-4CC1-8DF0-094E1B2D4690}" dt="2025-06-30T11:53:50.940" v="2509" actId="20577"/>
          <ac:spMkLst>
            <pc:docMk/>
            <pc:sldMk cId="746629022" sldId="289"/>
            <ac:spMk id="4" creationId="{662C95B4-C13F-D148-C48D-A0AA6F4C50DF}"/>
          </ac:spMkLst>
        </pc:spChg>
      </pc:sldChg>
      <pc:sldChg chg="addSp modSp mod">
        <pc:chgData name="Yair Moshe" userId="72fb2c8e-9e1d-4664-922f-2384ae95d2af" providerId="ADAL" clId="{A81A51CF-DA9B-4CC1-8DF0-094E1B2D4690}" dt="2025-06-30T11:52:17.173" v="2493" actId="1076"/>
        <pc:sldMkLst>
          <pc:docMk/>
          <pc:sldMk cId="334877885" sldId="290"/>
        </pc:sldMkLst>
        <pc:spChg chg="mod">
          <ac:chgData name="Yair Moshe" userId="72fb2c8e-9e1d-4664-922f-2384ae95d2af" providerId="ADAL" clId="{A81A51CF-DA9B-4CC1-8DF0-094E1B2D4690}" dt="2025-06-30T11:51:50.207" v="2490" actId="6549"/>
          <ac:spMkLst>
            <pc:docMk/>
            <pc:sldMk cId="334877885" sldId="290"/>
            <ac:spMk id="3" creationId="{00000000-0000-0000-0000-000000000000}"/>
          </ac:spMkLst>
        </pc:spChg>
        <pc:spChg chg="add mod">
          <ac:chgData name="Yair Moshe" userId="72fb2c8e-9e1d-4664-922f-2384ae95d2af" providerId="ADAL" clId="{A81A51CF-DA9B-4CC1-8DF0-094E1B2D4690}" dt="2025-06-30T11:52:17.173" v="2493" actId="1076"/>
          <ac:spMkLst>
            <pc:docMk/>
            <pc:sldMk cId="334877885" sldId="290"/>
            <ac:spMk id="4" creationId="{9FF358AD-42E7-9C5C-86B8-4BFCF17B03AC}"/>
          </ac:spMkLst>
        </pc:spChg>
      </pc:sldChg>
      <pc:sldChg chg="addSp delSp modSp mod">
        <pc:chgData name="Yair Moshe" userId="72fb2c8e-9e1d-4664-922f-2384ae95d2af" providerId="ADAL" clId="{A81A51CF-DA9B-4CC1-8DF0-094E1B2D4690}" dt="2025-06-30T11:50:59.202" v="2489" actId="478"/>
        <pc:sldMkLst>
          <pc:docMk/>
          <pc:sldMk cId="4064217885" sldId="291"/>
        </pc:sldMkLst>
        <pc:spChg chg="mod">
          <ac:chgData name="Yair Moshe" userId="72fb2c8e-9e1d-4664-922f-2384ae95d2af" providerId="ADAL" clId="{A81A51CF-DA9B-4CC1-8DF0-094E1B2D4690}" dt="2025-06-30T11:50:34.044" v="2488" actId="20577"/>
          <ac:spMkLst>
            <pc:docMk/>
            <pc:sldMk cId="4064217885" sldId="291"/>
            <ac:spMk id="3" creationId="{00000000-0000-0000-0000-000000000000}"/>
          </ac:spMkLst>
        </pc:spChg>
        <pc:spChg chg="add del mod">
          <ac:chgData name="Yair Moshe" userId="72fb2c8e-9e1d-4664-922f-2384ae95d2af" providerId="ADAL" clId="{A81A51CF-DA9B-4CC1-8DF0-094E1B2D4690}" dt="2025-06-29T12:03:04.450" v="50" actId="478"/>
          <ac:spMkLst>
            <pc:docMk/>
            <pc:sldMk cId="4064217885" sldId="291"/>
            <ac:spMk id="4" creationId="{52469734-310F-AF96-6B2F-3F6E657CB58E}"/>
          </ac:spMkLst>
        </pc:spChg>
        <pc:spChg chg="add del mod">
          <ac:chgData name="Yair Moshe" userId="72fb2c8e-9e1d-4664-922f-2384ae95d2af" providerId="ADAL" clId="{A81A51CF-DA9B-4CC1-8DF0-094E1B2D4690}" dt="2025-06-30T11:50:59.202" v="2489" actId="478"/>
          <ac:spMkLst>
            <pc:docMk/>
            <pc:sldMk cId="4064217885" sldId="291"/>
            <ac:spMk id="6" creationId="{9912EFDF-6FF6-E609-7834-ECF154473413}"/>
          </ac:spMkLst>
        </pc:spChg>
      </pc:sldChg>
      <pc:sldChg chg="addSp modSp mod">
        <pc:chgData name="Yair Moshe" userId="72fb2c8e-9e1d-4664-922f-2384ae95d2af" providerId="ADAL" clId="{A81A51CF-DA9B-4CC1-8DF0-094E1B2D4690}" dt="2025-06-30T04:57:51.082" v="2315" actId="20577"/>
        <pc:sldMkLst>
          <pc:docMk/>
          <pc:sldMk cId="1202081205" sldId="292"/>
        </pc:sldMkLst>
        <pc:spChg chg="mod">
          <ac:chgData name="Yair Moshe" userId="72fb2c8e-9e1d-4664-922f-2384ae95d2af" providerId="ADAL" clId="{A81A51CF-DA9B-4CC1-8DF0-094E1B2D4690}" dt="2025-06-30T04:57:51.082" v="2315" actId="20577"/>
          <ac:spMkLst>
            <pc:docMk/>
            <pc:sldMk cId="1202081205" sldId="292"/>
            <ac:spMk id="3" creationId="{00000000-0000-0000-0000-000000000000}"/>
          </ac:spMkLst>
        </pc:spChg>
        <pc:spChg chg="add mod">
          <ac:chgData name="Yair Moshe" userId="72fb2c8e-9e1d-4664-922f-2384ae95d2af" providerId="ADAL" clId="{A81A51CF-DA9B-4CC1-8DF0-094E1B2D4690}" dt="2025-06-30T04:57:45.836" v="2302" actId="1035"/>
          <ac:spMkLst>
            <pc:docMk/>
            <pc:sldMk cId="1202081205" sldId="292"/>
            <ac:spMk id="4" creationId="{925385CC-2474-E870-482D-CA2175A05B7B}"/>
          </ac:spMkLst>
        </pc:spChg>
      </pc:sldChg>
      <pc:sldChg chg="del">
        <pc:chgData name="Yair Moshe" userId="72fb2c8e-9e1d-4664-922f-2384ae95d2af" providerId="ADAL" clId="{A81A51CF-DA9B-4CC1-8DF0-094E1B2D4690}" dt="2025-06-30T04:52:27.608" v="2112" actId="47"/>
        <pc:sldMkLst>
          <pc:docMk/>
          <pc:sldMk cId="3476935719" sldId="293"/>
        </pc:sldMkLst>
      </pc:sldChg>
      <pc:sldChg chg="addSp modSp mod">
        <pc:chgData name="Yair Moshe" userId="72fb2c8e-9e1d-4664-922f-2384ae95d2af" providerId="ADAL" clId="{A81A51CF-DA9B-4CC1-8DF0-094E1B2D4690}" dt="2025-06-30T04:53:14.493" v="2120" actId="20577"/>
        <pc:sldMkLst>
          <pc:docMk/>
          <pc:sldMk cId="2145876422" sldId="295"/>
        </pc:sldMkLst>
        <pc:spChg chg="mod">
          <ac:chgData name="Yair Moshe" userId="72fb2c8e-9e1d-4664-922f-2384ae95d2af" providerId="ADAL" clId="{A81A51CF-DA9B-4CC1-8DF0-094E1B2D4690}" dt="2025-06-30T04:53:14.493" v="2120" actId="20577"/>
          <ac:spMkLst>
            <pc:docMk/>
            <pc:sldMk cId="2145876422" sldId="295"/>
            <ac:spMk id="3" creationId="{00000000-0000-0000-0000-000000000000}"/>
          </ac:spMkLst>
        </pc:spChg>
        <pc:spChg chg="add mod">
          <ac:chgData name="Yair Moshe" userId="72fb2c8e-9e1d-4664-922f-2384ae95d2af" providerId="ADAL" clId="{A81A51CF-DA9B-4CC1-8DF0-094E1B2D4690}" dt="2025-06-29T12:23:49.434" v="600" actId="6549"/>
          <ac:spMkLst>
            <pc:docMk/>
            <pc:sldMk cId="2145876422" sldId="295"/>
            <ac:spMk id="4" creationId="{899A7088-8DC9-4218-CFD4-1E55D2D7E3A5}"/>
          </ac:spMkLst>
        </pc:spChg>
      </pc:sldChg>
      <pc:sldChg chg="addSp modSp mod">
        <pc:chgData name="Yair Moshe" userId="72fb2c8e-9e1d-4664-922f-2384ae95d2af" providerId="ADAL" clId="{A81A51CF-DA9B-4CC1-8DF0-094E1B2D4690}" dt="2025-06-30T12:07:50.962" v="2619" actId="20577"/>
        <pc:sldMkLst>
          <pc:docMk/>
          <pc:sldMk cId="1669314898" sldId="296"/>
        </pc:sldMkLst>
        <pc:spChg chg="add mod">
          <ac:chgData name="Yair Moshe" userId="72fb2c8e-9e1d-4664-922f-2384ae95d2af" providerId="ADAL" clId="{A81A51CF-DA9B-4CC1-8DF0-094E1B2D4690}" dt="2025-06-30T12:07:50.962" v="2619" actId="20577"/>
          <ac:spMkLst>
            <pc:docMk/>
            <pc:sldMk cId="1669314898" sldId="296"/>
            <ac:spMk id="4" creationId="{8B229557-A7AC-596D-5CC3-4B0A3D042BBA}"/>
          </ac:spMkLst>
        </pc:spChg>
      </pc:sldChg>
      <pc:sldChg chg="addSp modSp mod">
        <pc:chgData name="Yair Moshe" userId="72fb2c8e-9e1d-4664-922f-2384ae95d2af" providerId="ADAL" clId="{A81A51CF-DA9B-4CC1-8DF0-094E1B2D4690}" dt="2025-06-30T11:56:24.877" v="2516" actId="20577"/>
        <pc:sldMkLst>
          <pc:docMk/>
          <pc:sldMk cId="194558903" sldId="299"/>
        </pc:sldMkLst>
        <pc:spChg chg="add mod">
          <ac:chgData name="Yair Moshe" userId="72fb2c8e-9e1d-4664-922f-2384ae95d2af" providerId="ADAL" clId="{A81A51CF-DA9B-4CC1-8DF0-094E1B2D4690}" dt="2025-06-30T11:56:24.877" v="2516" actId="20577"/>
          <ac:spMkLst>
            <pc:docMk/>
            <pc:sldMk cId="194558903" sldId="299"/>
            <ac:spMk id="4" creationId="{DC44B788-1DE5-A7DD-72F1-5465313C8B18}"/>
          </ac:spMkLst>
        </pc:spChg>
      </pc:sldChg>
      <pc:sldChg chg="addSp modSp mod">
        <pc:chgData name="Yair Moshe" userId="72fb2c8e-9e1d-4664-922f-2384ae95d2af" providerId="ADAL" clId="{A81A51CF-DA9B-4CC1-8DF0-094E1B2D4690}" dt="2025-06-29T12:25:14.631" v="609" actId="14100"/>
        <pc:sldMkLst>
          <pc:docMk/>
          <pc:sldMk cId="3480131414" sldId="300"/>
        </pc:sldMkLst>
        <pc:spChg chg="add mod">
          <ac:chgData name="Yair Moshe" userId="72fb2c8e-9e1d-4664-922f-2384ae95d2af" providerId="ADAL" clId="{A81A51CF-DA9B-4CC1-8DF0-094E1B2D4690}" dt="2025-06-29T12:25:14.631" v="609" actId="14100"/>
          <ac:spMkLst>
            <pc:docMk/>
            <pc:sldMk cId="3480131414" sldId="300"/>
            <ac:spMk id="4" creationId="{97A64966-0EBB-9FD3-0730-0C3949181B1A}"/>
          </ac:spMkLst>
        </pc:spChg>
      </pc:sldChg>
      <pc:sldChg chg="del">
        <pc:chgData name="Yair Moshe" userId="72fb2c8e-9e1d-4664-922f-2384ae95d2af" providerId="ADAL" clId="{A81A51CF-DA9B-4CC1-8DF0-094E1B2D4690}" dt="2025-06-29T12:34:45.177" v="888" actId="47"/>
        <pc:sldMkLst>
          <pc:docMk/>
          <pc:sldMk cId="3682363863" sldId="301"/>
        </pc:sldMkLst>
      </pc:sldChg>
      <pc:sldChg chg="del">
        <pc:chgData name="Yair Moshe" userId="72fb2c8e-9e1d-4664-922f-2384ae95d2af" providerId="ADAL" clId="{A81A51CF-DA9B-4CC1-8DF0-094E1B2D4690}" dt="2025-06-29T12:36:30.896" v="925" actId="47"/>
        <pc:sldMkLst>
          <pc:docMk/>
          <pc:sldMk cId="1583313966" sldId="302"/>
        </pc:sldMkLst>
      </pc:sldChg>
      <pc:sldChg chg="del">
        <pc:chgData name="Yair Moshe" userId="72fb2c8e-9e1d-4664-922f-2384ae95d2af" providerId="ADAL" clId="{A81A51CF-DA9B-4CC1-8DF0-094E1B2D4690}" dt="2025-06-29T12:44:11.611" v="1201" actId="47"/>
        <pc:sldMkLst>
          <pc:docMk/>
          <pc:sldMk cId="1058724176" sldId="303"/>
        </pc:sldMkLst>
      </pc:sldChg>
      <pc:sldChg chg="del">
        <pc:chgData name="Yair Moshe" userId="72fb2c8e-9e1d-4664-922f-2384ae95d2af" providerId="ADAL" clId="{A81A51CF-DA9B-4CC1-8DF0-094E1B2D4690}" dt="2025-06-29T12:53:07.136" v="1583" actId="47"/>
        <pc:sldMkLst>
          <pc:docMk/>
          <pc:sldMk cId="1950393288" sldId="304"/>
        </pc:sldMkLst>
      </pc:sldChg>
      <pc:sldChg chg="del">
        <pc:chgData name="Yair Moshe" userId="72fb2c8e-9e1d-4664-922f-2384ae95d2af" providerId="ADAL" clId="{A81A51CF-DA9B-4CC1-8DF0-094E1B2D4690}" dt="2025-06-29T12:41:54.925" v="1115" actId="47"/>
        <pc:sldMkLst>
          <pc:docMk/>
          <pc:sldMk cId="3064110302" sldId="305"/>
        </pc:sldMkLst>
      </pc:sldChg>
      <pc:sldChg chg="modSp mod">
        <pc:chgData name="Yair Moshe" userId="72fb2c8e-9e1d-4664-922f-2384ae95d2af" providerId="ADAL" clId="{A81A51CF-DA9B-4CC1-8DF0-094E1B2D4690}" dt="2025-06-30T12:04:46.268" v="2616" actId="27636"/>
        <pc:sldMkLst>
          <pc:docMk/>
          <pc:sldMk cId="3104458400" sldId="306"/>
        </pc:sldMkLst>
        <pc:spChg chg="mod">
          <ac:chgData name="Yair Moshe" userId="72fb2c8e-9e1d-4664-922f-2384ae95d2af" providerId="ADAL" clId="{A81A51CF-DA9B-4CC1-8DF0-094E1B2D4690}" dt="2025-06-29T12:46:06.564" v="1222" actId="2711"/>
          <ac:spMkLst>
            <pc:docMk/>
            <pc:sldMk cId="3104458400" sldId="306"/>
            <ac:spMk id="2" creationId="{00000000-0000-0000-0000-000000000000}"/>
          </ac:spMkLst>
        </pc:spChg>
        <pc:spChg chg="mod">
          <ac:chgData name="Yair Moshe" userId="72fb2c8e-9e1d-4664-922f-2384ae95d2af" providerId="ADAL" clId="{A81A51CF-DA9B-4CC1-8DF0-094E1B2D4690}" dt="2025-06-30T12:04:46.268" v="2616" actId="27636"/>
          <ac:spMkLst>
            <pc:docMk/>
            <pc:sldMk cId="3104458400" sldId="306"/>
            <ac:spMk id="3" creationId="{00000000-0000-0000-0000-000000000000}"/>
          </ac:spMkLst>
        </pc:spChg>
      </pc:sldChg>
      <pc:sldChg chg="delSp modSp add mod">
        <pc:chgData name="Yair Moshe" userId="72fb2c8e-9e1d-4664-922f-2384ae95d2af" providerId="ADAL" clId="{A81A51CF-DA9B-4CC1-8DF0-094E1B2D4690}" dt="2025-06-29T12:23:31.196" v="598"/>
        <pc:sldMkLst>
          <pc:docMk/>
          <pc:sldMk cId="613415422" sldId="307"/>
        </pc:sldMkLst>
        <pc:spChg chg="mod">
          <ac:chgData name="Yair Moshe" userId="72fb2c8e-9e1d-4664-922f-2384ae95d2af" providerId="ADAL" clId="{A81A51CF-DA9B-4CC1-8DF0-094E1B2D4690}" dt="2025-06-29T12:20:51.026" v="584" actId="20577"/>
          <ac:spMkLst>
            <pc:docMk/>
            <pc:sldMk cId="613415422" sldId="307"/>
            <ac:spMk id="2" creationId="{B2237260-2298-D850-AFF4-41531976E18B}"/>
          </ac:spMkLst>
        </pc:spChg>
        <pc:spChg chg="mod">
          <ac:chgData name="Yair Moshe" userId="72fb2c8e-9e1d-4664-922f-2384ae95d2af" providerId="ADAL" clId="{A81A51CF-DA9B-4CC1-8DF0-094E1B2D4690}" dt="2025-06-29T12:23:31.196" v="598"/>
          <ac:spMkLst>
            <pc:docMk/>
            <pc:sldMk cId="613415422" sldId="307"/>
            <ac:spMk id="3" creationId="{119EFF53-351E-070D-C87B-F798B51E9C64}"/>
          </ac:spMkLst>
        </pc:spChg>
        <pc:spChg chg="del">
          <ac:chgData name="Yair Moshe" userId="72fb2c8e-9e1d-4664-922f-2384ae95d2af" providerId="ADAL" clId="{A81A51CF-DA9B-4CC1-8DF0-094E1B2D4690}" dt="2025-06-29T12:20:37.067" v="540" actId="478"/>
          <ac:spMkLst>
            <pc:docMk/>
            <pc:sldMk cId="613415422" sldId="307"/>
            <ac:spMk id="4" creationId="{7FB6819E-4A2B-6DD9-5075-5C09D75C5DFD}"/>
          </ac:spMkLst>
        </pc:spChg>
      </pc:sldChg>
      <pc:sldChg chg="addSp delSp modSp add mod">
        <pc:chgData name="Yair Moshe" userId="72fb2c8e-9e1d-4664-922f-2384ae95d2af" providerId="ADAL" clId="{A81A51CF-DA9B-4CC1-8DF0-094E1B2D4690}" dt="2025-06-29T18:56:07.952" v="1875" actId="20577"/>
        <pc:sldMkLst>
          <pc:docMk/>
          <pc:sldMk cId="2235990883" sldId="308"/>
        </pc:sldMkLst>
        <pc:spChg chg="mod">
          <ac:chgData name="Yair Moshe" userId="72fb2c8e-9e1d-4664-922f-2384ae95d2af" providerId="ADAL" clId="{A81A51CF-DA9B-4CC1-8DF0-094E1B2D4690}" dt="2025-06-29T12:56:54.750" v="1586" actId="1035"/>
          <ac:spMkLst>
            <pc:docMk/>
            <pc:sldMk cId="2235990883" sldId="308"/>
            <ac:spMk id="2" creationId="{780B1B6F-20DF-D93A-6B63-D0F7116A5138}"/>
          </ac:spMkLst>
        </pc:spChg>
        <pc:spChg chg="del">
          <ac:chgData name="Yair Moshe" userId="72fb2c8e-9e1d-4664-922f-2384ae95d2af" providerId="ADAL" clId="{A81A51CF-DA9B-4CC1-8DF0-094E1B2D4690}" dt="2025-06-29T12:28:22.569" v="689" actId="478"/>
          <ac:spMkLst>
            <pc:docMk/>
            <pc:sldMk cId="2235990883" sldId="308"/>
            <ac:spMk id="3" creationId="{954341EF-8AD8-9687-CF47-30CCBEDF4F9A}"/>
          </ac:spMkLst>
        </pc:spChg>
        <pc:spChg chg="add del mod">
          <ac:chgData name="Yair Moshe" userId="72fb2c8e-9e1d-4664-922f-2384ae95d2af" providerId="ADAL" clId="{A81A51CF-DA9B-4CC1-8DF0-094E1B2D4690}" dt="2025-06-29T12:28:24.644" v="690" actId="478"/>
          <ac:spMkLst>
            <pc:docMk/>
            <pc:sldMk cId="2235990883" sldId="308"/>
            <ac:spMk id="6" creationId="{9F609438-FC16-067D-AAA7-3DFC317F52E2}"/>
          </ac:spMkLst>
        </pc:spChg>
        <pc:spChg chg="add mod">
          <ac:chgData name="Yair Moshe" userId="72fb2c8e-9e1d-4664-922f-2384ae95d2af" providerId="ADAL" clId="{A81A51CF-DA9B-4CC1-8DF0-094E1B2D4690}" dt="2025-06-29T18:56:07.952" v="1875" actId="20577"/>
          <ac:spMkLst>
            <pc:docMk/>
            <pc:sldMk cId="2235990883" sldId="308"/>
            <ac:spMk id="7" creationId="{3170A2D9-3C2A-2994-1881-B0543A88511F}"/>
          </ac:spMkLst>
        </pc:spChg>
      </pc:sldChg>
      <pc:sldChg chg="add del">
        <pc:chgData name="Yair Moshe" userId="72fb2c8e-9e1d-4664-922f-2384ae95d2af" providerId="ADAL" clId="{A81A51CF-DA9B-4CC1-8DF0-094E1B2D4690}" dt="2025-06-29T12:34:43.471" v="887" actId="47"/>
        <pc:sldMkLst>
          <pc:docMk/>
          <pc:sldMk cId="2232487758" sldId="309"/>
        </pc:sldMkLst>
      </pc:sldChg>
      <pc:sldChg chg="modSp add mod">
        <pc:chgData name="Yair Moshe" userId="72fb2c8e-9e1d-4664-922f-2384ae95d2af" providerId="ADAL" clId="{A81A51CF-DA9B-4CC1-8DF0-094E1B2D4690}" dt="2025-06-30T04:59:35.467" v="2344" actId="20577"/>
        <pc:sldMkLst>
          <pc:docMk/>
          <pc:sldMk cId="2635546321" sldId="310"/>
        </pc:sldMkLst>
        <pc:spChg chg="mod">
          <ac:chgData name="Yair Moshe" userId="72fb2c8e-9e1d-4664-922f-2384ae95d2af" providerId="ADAL" clId="{A81A51CF-DA9B-4CC1-8DF0-094E1B2D4690}" dt="2025-06-29T12:32:05.226" v="824" actId="2711"/>
          <ac:spMkLst>
            <pc:docMk/>
            <pc:sldMk cId="2635546321" sldId="310"/>
            <ac:spMk id="2" creationId="{C345ED32-0049-C4BD-8E54-4C3430D18797}"/>
          </ac:spMkLst>
        </pc:spChg>
        <pc:spChg chg="mod">
          <ac:chgData name="Yair Moshe" userId="72fb2c8e-9e1d-4664-922f-2384ae95d2af" providerId="ADAL" clId="{A81A51CF-DA9B-4CC1-8DF0-094E1B2D4690}" dt="2025-06-30T04:59:35.467" v="2344" actId="20577"/>
          <ac:spMkLst>
            <pc:docMk/>
            <pc:sldMk cId="2635546321" sldId="310"/>
            <ac:spMk id="3" creationId="{E6783142-C479-75A5-CDFD-5A6FCDC5E45C}"/>
          </ac:spMkLst>
        </pc:spChg>
      </pc:sldChg>
      <pc:sldChg chg="modSp add mod">
        <pc:chgData name="Yair Moshe" userId="72fb2c8e-9e1d-4664-922f-2384ae95d2af" providerId="ADAL" clId="{A81A51CF-DA9B-4CC1-8DF0-094E1B2D4690}" dt="2025-06-30T11:57:29.033" v="2518" actId="313"/>
        <pc:sldMkLst>
          <pc:docMk/>
          <pc:sldMk cId="2924491254" sldId="311"/>
        </pc:sldMkLst>
        <pc:spChg chg="mod">
          <ac:chgData name="Yair Moshe" userId="72fb2c8e-9e1d-4664-922f-2384ae95d2af" providerId="ADAL" clId="{A81A51CF-DA9B-4CC1-8DF0-094E1B2D4690}" dt="2025-06-29T12:35:00.225" v="901" actId="2711"/>
          <ac:spMkLst>
            <pc:docMk/>
            <pc:sldMk cId="2924491254" sldId="311"/>
            <ac:spMk id="2" creationId="{FCB76962-9A8E-7BAB-16D5-9691C317FE95}"/>
          </ac:spMkLst>
        </pc:spChg>
        <pc:spChg chg="mod">
          <ac:chgData name="Yair Moshe" userId="72fb2c8e-9e1d-4664-922f-2384ae95d2af" providerId="ADAL" clId="{A81A51CF-DA9B-4CC1-8DF0-094E1B2D4690}" dt="2025-06-30T11:57:29.033" v="2518" actId="313"/>
          <ac:spMkLst>
            <pc:docMk/>
            <pc:sldMk cId="2924491254" sldId="311"/>
            <ac:spMk id="3" creationId="{874795EC-030C-6B4A-C9EB-05BECBDF5C3D}"/>
          </ac:spMkLst>
        </pc:spChg>
      </pc:sldChg>
      <pc:sldChg chg="modSp add mod">
        <pc:chgData name="Yair Moshe" userId="72fb2c8e-9e1d-4664-922f-2384ae95d2af" providerId="ADAL" clId="{A81A51CF-DA9B-4CC1-8DF0-094E1B2D4690}" dt="2025-06-30T11:57:45.552" v="2519" actId="20577"/>
        <pc:sldMkLst>
          <pc:docMk/>
          <pc:sldMk cId="3101085110" sldId="312"/>
        </pc:sldMkLst>
        <pc:spChg chg="mod">
          <ac:chgData name="Yair Moshe" userId="72fb2c8e-9e1d-4664-922f-2384ae95d2af" providerId="ADAL" clId="{A81A51CF-DA9B-4CC1-8DF0-094E1B2D4690}" dt="2025-06-29T12:37:07.437" v="956" actId="2711"/>
          <ac:spMkLst>
            <pc:docMk/>
            <pc:sldMk cId="3101085110" sldId="312"/>
            <ac:spMk id="2" creationId="{68DE4DC7-B626-3218-3474-0691D66B83A9}"/>
          </ac:spMkLst>
        </pc:spChg>
        <pc:spChg chg="mod">
          <ac:chgData name="Yair Moshe" userId="72fb2c8e-9e1d-4664-922f-2384ae95d2af" providerId="ADAL" clId="{A81A51CF-DA9B-4CC1-8DF0-094E1B2D4690}" dt="2025-06-30T11:57:45.552" v="2519" actId="20577"/>
          <ac:spMkLst>
            <pc:docMk/>
            <pc:sldMk cId="3101085110" sldId="312"/>
            <ac:spMk id="3" creationId="{D5919A76-4233-4B56-8EE9-C31DF22AED3D}"/>
          </ac:spMkLst>
        </pc:spChg>
      </pc:sldChg>
      <pc:sldChg chg="modSp add mod">
        <pc:chgData name="Yair Moshe" userId="72fb2c8e-9e1d-4664-922f-2384ae95d2af" providerId="ADAL" clId="{A81A51CF-DA9B-4CC1-8DF0-094E1B2D4690}" dt="2025-06-30T12:04:43.300" v="2614" actId="27636"/>
        <pc:sldMkLst>
          <pc:docMk/>
          <pc:sldMk cId="309877891" sldId="313"/>
        </pc:sldMkLst>
        <pc:spChg chg="mod">
          <ac:chgData name="Yair Moshe" userId="72fb2c8e-9e1d-4664-922f-2384ae95d2af" providerId="ADAL" clId="{A81A51CF-DA9B-4CC1-8DF0-094E1B2D4690}" dt="2025-06-29T12:44:40.058" v="1210" actId="20577"/>
          <ac:spMkLst>
            <pc:docMk/>
            <pc:sldMk cId="309877891" sldId="313"/>
            <ac:spMk id="2" creationId="{77A27DDB-C0B2-9EEC-C529-9C7E53304244}"/>
          </ac:spMkLst>
        </pc:spChg>
        <pc:spChg chg="mod">
          <ac:chgData name="Yair Moshe" userId="72fb2c8e-9e1d-4664-922f-2384ae95d2af" providerId="ADAL" clId="{A81A51CF-DA9B-4CC1-8DF0-094E1B2D4690}" dt="2025-06-30T12:04:43.300" v="2614" actId="27636"/>
          <ac:spMkLst>
            <pc:docMk/>
            <pc:sldMk cId="309877891" sldId="313"/>
            <ac:spMk id="3" creationId="{FA634DEC-8E02-D290-284D-5681793DEB79}"/>
          </ac:spMkLst>
        </pc:spChg>
      </pc:sldChg>
      <pc:sldChg chg="modSp add mod">
        <pc:chgData name="Yair Moshe" userId="72fb2c8e-9e1d-4664-922f-2384ae95d2af" providerId="ADAL" clId="{A81A51CF-DA9B-4CC1-8DF0-094E1B2D4690}" dt="2025-06-30T12:10:12.094" v="2653" actId="20577"/>
        <pc:sldMkLst>
          <pc:docMk/>
          <pc:sldMk cId="2446565985" sldId="314"/>
        </pc:sldMkLst>
        <pc:spChg chg="mod">
          <ac:chgData name="Yair Moshe" userId="72fb2c8e-9e1d-4664-922f-2384ae95d2af" providerId="ADAL" clId="{A81A51CF-DA9B-4CC1-8DF0-094E1B2D4690}" dt="2025-06-30T05:03:19.733" v="2363" actId="20577"/>
          <ac:spMkLst>
            <pc:docMk/>
            <pc:sldMk cId="2446565985" sldId="314"/>
            <ac:spMk id="2" creationId="{7059D7CB-7541-FE2E-341A-E5C9CA1111DA}"/>
          </ac:spMkLst>
        </pc:spChg>
        <pc:spChg chg="mod">
          <ac:chgData name="Yair Moshe" userId="72fb2c8e-9e1d-4664-922f-2384ae95d2af" providerId="ADAL" clId="{A81A51CF-DA9B-4CC1-8DF0-094E1B2D4690}" dt="2025-06-30T12:10:12.094" v="2653" actId="20577"/>
          <ac:spMkLst>
            <pc:docMk/>
            <pc:sldMk cId="2446565985" sldId="314"/>
            <ac:spMk id="3" creationId="{E0553338-20B2-869E-0917-45CE39E4AD7C}"/>
          </ac:spMkLst>
        </pc:spChg>
      </pc:sldChg>
      <pc:sldChg chg="modSp add del mod">
        <pc:chgData name="Yair Moshe" userId="72fb2c8e-9e1d-4664-922f-2384ae95d2af" providerId="ADAL" clId="{A81A51CF-DA9B-4CC1-8DF0-094E1B2D4690}" dt="2025-06-29T12:45:56.223" v="1221" actId="47"/>
        <pc:sldMkLst>
          <pc:docMk/>
          <pc:sldMk cId="3192793973" sldId="314"/>
        </pc:sldMkLst>
        <pc:spChg chg="mod">
          <ac:chgData name="Yair Moshe" userId="72fb2c8e-9e1d-4664-922f-2384ae95d2af" providerId="ADAL" clId="{A81A51CF-DA9B-4CC1-8DF0-094E1B2D4690}" dt="2025-06-29T12:44:57.779" v="1214" actId="20577"/>
          <ac:spMkLst>
            <pc:docMk/>
            <pc:sldMk cId="3192793973" sldId="314"/>
            <ac:spMk id="2" creationId="{B3197FCA-F6E4-1D38-E1B6-21BEDEE814A7}"/>
          </ac:spMkLst>
        </pc:spChg>
      </pc:sldChg>
      <pc:sldChg chg="modSp add mod">
        <pc:chgData name="Yair Moshe" userId="72fb2c8e-9e1d-4664-922f-2384ae95d2af" providerId="ADAL" clId="{A81A51CF-DA9B-4CC1-8DF0-094E1B2D4690}" dt="2025-06-30T04:52:23.640" v="2111" actId="20577"/>
        <pc:sldMkLst>
          <pc:docMk/>
          <pc:sldMk cId="2119516660" sldId="315"/>
        </pc:sldMkLst>
        <pc:spChg chg="mod">
          <ac:chgData name="Yair Moshe" userId="72fb2c8e-9e1d-4664-922f-2384ae95d2af" providerId="ADAL" clId="{A81A51CF-DA9B-4CC1-8DF0-094E1B2D4690}" dt="2025-06-30T04:52:23.640" v="2111" actId="20577"/>
          <ac:spMkLst>
            <pc:docMk/>
            <pc:sldMk cId="2119516660" sldId="315"/>
            <ac:spMk id="3" creationId="{85797F0E-E061-3A92-B377-6A72A85B39B8}"/>
          </ac:spMkLst>
        </pc:spChg>
      </pc:sldChg>
      <pc:sldChg chg="modSp add mod">
        <pc:chgData name="Yair Moshe" userId="72fb2c8e-9e1d-4664-922f-2384ae95d2af" providerId="ADAL" clId="{A81A51CF-DA9B-4CC1-8DF0-094E1B2D4690}" dt="2025-06-30T05:03:26.465" v="2369" actId="27636"/>
        <pc:sldMkLst>
          <pc:docMk/>
          <pc:sldMk cId="693285616" sldId="316"/>
        </pc:sldMkLst>
        <pc:spChg chg="mod">
          <ac:chgData name="Yair Moshe" userId="72fb2c8e-9e1d-4664-922f-2384ae95d2af" providerId="ADAL" clId="{A81A51CF-DA9B-4CC1-8DF0-094E1B2D4690}" dt="2025-06-30T05:03:23.140" v="2367" actId="20577"/>
          <ac:spMkLst>
            <pc:docMk/>
            <pc:sldMk cId="693285616" sldId="316"/>
            <ac:spMk id="2" creationId="{44B3E518-A400-7B1D-ED69-1B85E3AD57C9}"/>
          </ac:spMkLst>
        </pc:spChg>
        <pc:spChg chg="mod">
          <ac:chgData name="Yair Moshe" userId="72fb2c8e-9e1d-4664-922f-2384ae95d2af" providerId="ADAL" clId="{A81A51CF-DA9B-4CC1-8DF0-094E1B2D4690}" dt="2025-06-30T05:03:26.465" v="2369" actId="27636"/>
          <ac:spMkLst>
            <pc:docMk/>
            <pc:sldMk cId="693285616" sldId="316"/>
            <ac:spMk id="3" creationId="{98D5D865-31E5-3DA0-0833-566B7533ED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256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B6F397-9295-4C9F-B4B0-31BF9D08FE68}" type="datetimeFigureOut">
              <a:rPr lang="he-IL" smtClean="0"/>
              <a:pPr/>
              <a:t>ד'/תמוז/תשפ"ה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7256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23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E2A6A1-1652-41B2-B665-7F46B35F79A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824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256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23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3B7BDA-9DDC-4E4C-973D-E4A3E66645CD}" type="datetimeFigureOut">
              <a:rPr lang="he-IL" smtClean="0"/>
              <a:pPr/>
              <a:t>ד'/תמוז/תשפ"ה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256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23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C92D0D-AF30-4211-86C4-A3B87597F34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17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14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202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97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B1169-ADF9-7B88-3657-5EC95CD91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337B2-EE10-F0E4-39B2-E700E914F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78FB8-3E59-FB82-1D94-EAD805A6F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ED3B-85A3-2DE9-0121-D7261AC77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11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5975-B656-8E74-B4EA-12DF4D403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98C5C-4024-D76D-28F9-3A73D9A4E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07E61-E1BC-E6D2-7475-1B913C7D7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390A5-9E61-DA99-4E17-6100159BB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96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2D0D-AF30-4211-86C4-A3B87597F349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6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24601"/>
            <a:ext cx="2844800" cy="365125"/>
          </a:xfrm>
        </p:spPr>
        <p:txBody>
          <a:bodyPr/>
          <a:lstStyle/>
          <a:p>
            <a:r>
              <a:rPr lang="en-US" dirty="0"/>
              <a:t>#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3DCBB1-FA70-49E1-8929-A86EE59719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356" y="216000"/>
            <a:ext cx="2748540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E7639E-9572-4ACA-AECB-DE9B3A594A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798" y="144000"/>
            <a:ext cx="1517400" cy="684000"/>
          </a:xfrm>
          <a:prstGeom prst="rect">
            <a:avLst/>
          </a:prstGeom>
        </p:spPr>
      </p:pic>
      <p:pic>
        <p:nvPicPr>
          <p:cNvPr id="13" name="SIPL logo animation">
            <a:hlinkClick r:id="" action="ppaction://media"/>
            <a:extLst>
              <a:ext uri="{FF2B5EF4-FFF2-40B4-BE49-F238E27FC236}">
                <a16:creationId xmlns:a16="http://schemas.microsoft.com/office/drawing/2014/main" id="{A86D402D-7974-4761-9D90-E94A47171AD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5399" y="186654"/>
            <a:ext cx="1215997" cy="683999"/>
          </a:xfrm>
          <a:prstGeom prst="rect">
            <a:avLst/>
          </a:prstGeom>
        </p:spPr>
      </p:pic>
      <p:pic>
        <p:nvPicPr>
          <p:cNvPr id="14" name="SIPL logo animation">
            <a:hlinkClick r:id="" action="ppaction://media"/>
            <a:extLst>
              <a:ext uri="{FF2B5EF4-FFF2-40B4-BE49-F238E27FC236}">
                <a16:creationId xmlns:a16="http://schemas.microsoft.com/office/drawing/2014/main" id="{D1EF3F74-574E-48C7-8622-FE69F7EA534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0000" y="-50400"/>
            <a:ext cx="1727999" cy="9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260746-B5AB-4E34-887E-16049F6686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25200"/>
            <a:ext cx="1171565" cy="7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6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 mute="1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>
              <a:defRPr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00799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B01D9778-10B4-40FB-B4E4-44FA89A866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9CF0C-7923-49E1-94E1-D5F56375E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2075"/>
            <a:ext cx="1171565" cy="7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82F35-29BF-4127-A4F3-CE8B20D358F7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9778-10B4-40FB-B4E4-44FA89A86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543800" cy="2365375"/>
          </a:xfrm>
        </p:spPr>
        <p:txBody>
          <a:bodyPr>
            <a:normAutofit/>
          </a:bodyPr>
          <a:lstStyle/>
          <a:p>
            <a:pPr rtl="0"/>
            <a:r>
              <a:rPr lang="en-US" sz="2400" dirty="0">
                <a:solidFill>
                  <a:srgbClr val="002060"/>
                </a:solidFill>
              </a:rPr>
              <a:t>Midterm/Final Presentation</a:t>
            </a: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124200"/>
            <a:ext cx="7385228" cy="350520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Students:</a:t>
            </a:r>
            <a:r>
              <a:rPr lang="en-US" sz="2400" dirty="0">
                <a:solidFill>
                  <a:srgbClr val="002060"/>
                </a:solidFill>
              </a:rPr>
              <a:t> Student Name 1, Student Name 2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Supervisor: </a:t>
            </a:r>
            <a:r>
              <a:rPr lang="en-US" sz="2400" dirty="0">
                <a:solidFill>
                  <a:srgbClr val="002060"/>
                </a:solidFill>
              </a:rPr>
              <a:t>Supervisor Name</a:t>
            </a:r>
          </a:p>
          <a:p>
            <a:pPr algn="l" rtl="0"/>
            <a:endParaRPr lang="he-IL" sz="1800" dirty="0"/>
          </a:p>
          <a:p>
            <a:pPr algn="l" rtl="0"/>
            <a:r>
              <a:rPr lang="en-US" sz="2000" b="1" dirty="0">
                <a:solidFill>
                  <a:srgbClr val="002060"/>
                </a:solidFill>
                <a:cs typeface="+mj-cs"/>
              </a:rPr>
              <a:t>Semester: </a:t>
            </a:r>
            <a:r>
              <a:rPr lang="en-US" sz="2000" dirty="0">
                <a:solidFill>
                  <a:srgbClr val="002060"/>
                </a:solidFill>
                <a:cs typeface="+mj-cs"/>
              </a:rPr>
              <a:t>Winter/Spring,  Year</a:t>
            </a:r>
          </a:p>
          <a:p>
            <a:pPr algn="l" rtl="0"/>
            <a:r>
              <a:rPr lang="en-US" sz="2000" b="1" dirty="0">
                <a:solidFill>
                  <a:srgbClr val="002060"/>
                </a:solidFill>
                <a:cs typeface="+mj-cs"/>
              </a:rPr>
              <a:t>Date: </a:t>
            </a:r>
            <a:r>
              <a:rPr lang="en-US" sz="2000" dirty="0">
                <a:solidFill>
                  <a:srgbClr val="002060"/>
                </a:solidFill>
                <a:cs typeface="+mj-cs"/>
              </a:rPr>
              <a:t>dd/mm/</a:t>
            </a:r>
            <a:r>
              <a:rPr lang="en-US" sz="2000" dirty="0" err="1">
                <a:solidFill>
                  <a:srgbClr val="002060"/>
                </a:solidFill>
                <a:cs typeface="+mj-cs"/>
              </a:rPr>
              <a:t>yy</a:t>
            </a:r>
            <a:r>
              <a:rPr lang="en-US" sz="2000" dirty="0">
                <a:solidFill>
                  <a:srgbClr val="002060"/>
                </a:solidFill>
                <a:cs typeface="+mj-cs"/>
              </a:rPr>
              <a:t> </a:t>
            </a:r>
            <a:endParaRPr lang="he-IL" sz="2000" dirty="0">
              <a:solidFill>
                <a:srgbClr val="002060"/>
              </a:solidFill>
              <a:cs typeface="+mj-cs"/>
            </a:endParaRPr>
          </a:p>
          <a:p>
            <a:pPr algn="l" rtl="0"/>
            <a:endParaRPr lang="en-US" sz="1200" dirty="0">
              <a:solidFill>
                <a:srgbClr val="002060"/>
              </a:solidFill>
            </a:endParaRPr>
          </a:p>
          <a:p>
            <a:pPr algn="l" rtl="0"/>
            <a:endParaRPr lang="en-US" sz="2400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In collaboration with: </a:t>
            </a:r>
            <a:r>
              <a:rPr lang="en-US" sz="2400" dirty="0">
                <a:solidFill>
                  <a:srgbClr val="002060"/>
                </a:solidFill>
              </a:rPr>
              <a:t>company name/logo</a:t>
            </a:r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he-IL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  <p:pic>
        <p:nvPicPr>
          <p:cNvPr id="6" name="Graphic 5" descr="Image">
            <a:extLst>
              <a:ext uri="{FF2B5EF4-FFF2-40B4-BE49-F238E27FC236}">
                <a16:creationId xmlns:a16="http://schemas.microsoft.com/office/drawing/2014/main" id="{A319E62C-CA11-4457-8579-C853252E2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8728" y="2777493"/>
            <a:ext cx="2057400" cy="2057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2FC8B8-9D36-4BA5-8645-0224F81CDC87}"/>
              </a:ext>
            </a:extLst>
          </p:cNvPr>
          <p:cNvSpPr txBox="1">
            <a:spLocks/>
          </p:cNvSpPr>
          <p:nvPr/>
        </p:nvSpPr>
        <p:spPr>
          <a:xfrm>
            <a:off x="8705281" y="4613648"/>
            <a:ext cx="2057400" cy="4079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optional picture</a:t>
            </a:r>
          </a:p>
          <a:p>
            <a:pPr marL="857250" lvl="1" indent="-457200"/>
            <a:endParaRPr lang="he-IL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7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Work So Far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Your work stages in the project so 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64966-0EBB-9FD3-0730-0C3949181B1A}"/>
              </a:ext>
            </a:extLst>
          </p:cNvPr>
          <p:cNvSpPr txBox="1"/>
          <p:nvPr/>
        </p:nvSpPr>
        <p:spPr>
          <a:xfrm>
            <a:off x="6096000" y="3927600"/>
            <a:ext cx="5334000" cy="461665"/>
          </a:xfrm>
          <a:custGeom>
            <a:avLst/>
            <a:gdLst>
              <a:gd name="connsiteX0" fmla="*/ 0 w 5334000"/>
              <a:gd name="connsiteY0" fmla="*/ 0 h 461665"/>
              <a:gd name="connsiteX1" fmla="*/ 485987 w 5334000"/>
              <a:gd name="connsiteY1" fmla="*/ 0 h 461665"/>
              <a:gd name="connsiteX2" fmla="*/ 1025313 w 5334000"/>
              <a:gd name="connsiteY2" fmla="*/ 0 h 461665"/>
              <a:gd name="connsiteX3" fmla="*/ 1511300 w 5334000"/>
              <a:gd name="connsiteY3" fmla="*/ 0 h 461665"/>
              <a:gd name="connsiteX4" fmla="*/ 2157307 w 5334000"/>
              <a:gd name="connsiteY4" fmla="*/ 0 h 461665"/>
              <a:gd name="connsiteX5" fmla="*/ 2749973 w 5334000"/>
              <a:gd name="connsiteY5" fmla="*/ 0 h 461665"/>
              <a:gd name="connsiteX6" fmla="*/ 3342640 w 5334000"/>
              <a:gd name="connsiteY6" fmla="*/ 0 h 461665"/>
              <a:gd name="connsiteX7" fmla="*/ 4041987 w 5334000"/>
              <a:gd name="connsiteY7" fmla="*/ 0 h 461665"/>
              <a:gd name="connsiteX8" fmla="*/ 4687993 w 5334000"/>
              <a:gd name="connsiteY8" fmla="*/ 0 h 461665"/>
              <a:gd name="connsiteX9" fmla="*/ 5334000 w 5334000"/>
              <a:gd name="connsiteY9" fmla="*/ 0 h 461665"/>
              <a:gd name="connsiteX10" fmla="*/ 5334000 w 5334000"/>
              <a:gd name="connsiteY10" fmla="*/ 461665 h 461665"/>
              <a:gd name="connsiteX11" fmla="*/ 4901353 w 5334000"/>
              <a:gd name="connsiteY11" fmla="*/ 461665 h 461665"/>
              <a:gd name="connsiteX12" fmla="*/ 4415367 w 5334000"/>
              <a:gd name="connsiteY12" fmla="*/ 461665 h 461665"/>
              <a:gd name="connsiteX13" fmla="*/ 3769360 w 5334000"/>
              <a:gd name="connsiteY13" fmla="*/ 461665 h 461665"/>
              <a:gd name="connsiteX14" fmla="*/ 3070013 w 5334000"/>
              <a:gd name="connsiteY14" fmla="*/ 461665 h 461665"/>
              <a:gd name="connsiteX15" fmla="*/ 2530687 w 5334000"/>
              <a:gd name="connsiteY15" fmla="*/ 461665 h 461665"/>
              <a:gd name="connsiteX16" fmla="*/ 1831340 w 5334000"/>
              <a:gd name="connsiteY16" fmla="*/ 461665 h 461665"/>
              <a:gd name="connsiteX17" fmla="*/ 1345353 w 5334000"/>
              <a:gd name="connsiteY17" fmla="*/ 461665 h 461665"/>
              <a:gd name="connsiteX18" fmla="*/ 912707 w 5334000"/>
              <a:gd name="connsiteY18" fmla="*/ 461665 h 461665"/>
              <a:gd name="connsiteX19" fmla="*/ 0 w 5334000"/>
              <a:gd name="connsiteY19" fmla="*/ 461665 h 461665"/>
              <a:gd name="connsiteX20" fmla="*/ 0 w 5334000"/>
              <a:gd name="connsiteY2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34000" h="461665" fill="none" extrusionOk="0">
                <a:moveTo>
                  <a:pt x="0" y="0"/>
                </a:moveTo>
                <a:cubicBezTo>
                  <a:pt x="201572" y="-32459"/>
                  <a:pt x="375506" y="55957"/>
                  <a:pt x="485987" y="0"/>
                </a:cubicBezTo>
                <a:cubicBezTo>
                  <a:pt x="596468" y="-55957"/>
                  <a:pt x="805391" y="28753"/>
                  <a:pt x="1025313" y="0"/>
                </a:cubicBezTo>
                <a:cubicBezTo>
                  <a:pt x="1245235" y="-28753"/>
                  <a:pt x="1301132" y="32960"/>
                  <a:pt x="1511300" y="0"/>
                </a:cubicBezTo>
                <a:cubicBezTo>
                  <a:pt x="1721468" y="-32960"/>
                  <a:pt x="1882964" y="22550"/>
                  <a:pt x="2157307" y="0"/>
                </a:cubicBezTo>
                <a:cubicBezTo>
                  <a:pt x="2431650" y="-22550"/>
                  <a:pt x="2476644" y="16197"/>
                  <a:pt x="2749973" y="0"/>
                </a:cubicBezTo>
                <a:cubicBezTo>
                  <a:pt x="3023302" y="-16197"/>
                  <a:pt x="3176886" y="6859"/>
                  <a:pt x="3342640" y="0"/>
                </a:cubicBezTo>
                <a:cubicBezTo>
                  <a:pt x="3508394" y="-6859"/>
                  <a:pt x="3797210" y="65545"/>
                  <a:pt x="4041987" y="0"/>
                </a:cubicBezTo>
                <a:cubicBezTo>
                  <a:pt x="4286764" y="-65545"/>
                  <a:pt x="4509156" y="57357"/>
                  <a:pt x="4687993" y="0"/>
                </a:cubicBezTo>
                <a:cubicBezTo>
                  <a:pt x="4866830" y="-57357"/>
                  <a:pt x="5147313" y="22136"/>
                  <a:pt x="5334000" y="0"/>
                </a:cubicBezTo>
                <a:cubicBezTo>
                  <a:pt x="5368029" y="157204"/>
                  <a:pt x="5318410" y="315611"/>
                  <a:pt x="5334000" y="461665"/>
                </a:cubicBezTo>
                <a:cubicBezTo>
                  <a:pt x="5167482" y="508352"/>
                  <a:pt x="5038700" y="421872"/>
                  <a:pt x="4901353" y="461665"/>
                </a:cubicBezTo>
                <a:cubicBezTo>
                  <a:pt x="4764006" y="501458"/>
                  <a:pt x="4624670" y="428990"/>
                  <a:pt x="4415367" y="461665"/>
                </a:cubicBezTo>
                <a:cubicBezTo>
                  <a:pt x="4206064" y="494340"/>
                  <a:pt x="4084171" y="453267"/>
                  <a:pt x="3769360" y="461665"/>
                </a:cubicBezTo>
                <a:cubicBezTo>
                  <a:pt x="3454549" y="470063"/>
                  <a:pt x="3367468" y="437580"/>
                  <a:pt x="3070013" y="461665"/>
                </a:cubicBezTo>
                <a:cubicBezTo>
                  <a:pt x="2772558" y="485750"/>
                  <a:pt x="2671618" y="447828"/>
                  <a:pt x="2530687" y="461665"/>
                </a:cubicBezTo>
                <a:cubicBezTo>
                  <a:pt x="2389756" y="475502"/>
                  <a:pt x="2032479" y="437619"/>
                  <a:pt x="1831340" y="461665"/>
                </a:cubicBezTo>
                <a:cubicBezTo>
                  <a:pt x="1630201" y="485711"/>
                  <a:pt x="1484621" y="415056"/>
                  <a:pt x="1345353" y="461665"/>
                </a:cubicBezTo>
                <a:cubicBezTo>
                  <a:pt x="1206085" y="508274"/>
                  <a:pt x="1098846" y="434166"/>
                  <a:pt x="912707" y="461665"/>
                </a:cubicBezTo>
                <a:cubicBezTo>
                  <a:pt x="726568" y="489164"/>
                  <a:pt x="262653" y="404610"/>
                  <a:pt x="0" y="461665"/>
                </a:cubicBezTo>
                <a:cubicBezTo>
                  <a:pt x="-18975" y="252334"/>
                  <a:pt x="17992" y="225359"/>
                  <a:pt x="0" y="0"/>
                </a:cubicBezTo>
                <a:close/>
              </a:path>
              <a:path w="5334000" h="461665" stroke="0" extrusionOk="0">
                <a:moveTo>
                  <a:pt x="0" y="0"/>
                </a:moveTo>
                <a:cubicBezTo>
                  <a:pt x="223650" y="-30166"/>
                  <a:pt x="301077" y="52504"/>
                  <a:pt x="539327" y="0"/>
                </a:cubicBezTo>
                <a:cubicBezTo>
                  <a:pt x="777577" y="-52504"/>
                  <a:pt x="879425" y="33785"/>
                  <a:pt x="971973" y="0"/>
                </a:cubicBezTo>
                <a:cubicBezTo>
                  <a:pt x="1064521" y="-33785"/>
                  <a:pt x="1508842" y="78318"/>
                  <a:pt x="1671320" y="0"/>
                </a:cubicBezTo>
                <a:cubicBezTo>
                  <a:pt x="1833798" y="-78318"/>
                  <a:pt x="1980570" y="11138"/>
                  <a:pt x="2210647" y="0"/>
                </a:cubicBezTo>
                <a:cubicBezTo>
                  <a:pt x="2440724" y="-11138"/>
                  <a:pt x="2583804" y="33748"/>
                  <a:pt x="2749973" y="0"/>
                </a:cubicBezTo>
                <a:cubicBezTo>
                  <a:pt x="2916142" y="-33748"/>
                  <a:pt x="3215256" y="32701"/>
                  <a:pt x="3449320" y="0"/>
                </a:cubicBezTo>
                <a:cubicBezTo>
                  <a:pt x="3683384" y="-32701"/>
                  <a:pt x="3746285" y="1606"/>
                  <a:pt x="3935307" y="0"/>
                </a:cubicBezTo>
                <a:cubicBezTo>
                  <a:pt x="4124329" y="-1606"/>
                  <a:pt x="4407506" y="17076"/>
                  <a:pt x="4634653" y="0"/>
                </a:cubicBezTo>
                <a:cubicBezTo>
                  <a:pt x="4861800" y="-17076"/>
                  <a:pt x="5051894" y="46925"/>
                  <a:pt x="5334000" y="0"/>
                </a:cubicBezTo>
                <a:cubicBezTo>
                  <a:pt x="5362200" y="178584"/>
                  <a:pt x="5300925" y="304996"/>
                  <a:pt x="5334000" y="461665"/>
                </a:cubicBezTo>
                <a:cubicBezTo>
                  <a:pt x="5063535" y="517106"/>
                  <a:pt x="4986199" y="445101"/>
                  <a:pt x="4741333" y="461665"/>
                </a:cubicBezTo>
                <a:cubicBezTo>
                  <a:pt x="4496467" y="478229"/>
                  <a:pt x="4318144" y="431645"/>
                  <a:pt x="4202007" y="461665"/>
                </a:cubicBezTo>
                <a:cubicBezTo>
                  <a:pt x="4085870" y="491685"/>
                  <a:pt x="3809330" y="388271"/>
                  <a:pt x="3502660" y="461665"/>
                </a:cubicBezTo>
                <a:cubicBezTo>
                  <a:pt x="3195990" y="535059"/>
                  <a:pt x="3041145" y="408233"/>
                  <a:pt x="2803313" y="461665"/>
                </a:cubicBezTo>
                <a:cubicBezTo>
                  <a:pt x="2565481" y="515097"/>
                  <a:pt x="2555453" y="410178"/>
                  <a:pt x="2317327" y="461665"/>
                </a:cubicBezTo>
                <a:cubicBezTo>
                  <a:pt x="2079201" y="513152"/>
                  <a:pt x="1862354" y="438093"/>
                  <a:pt x="1724660" y="461665"/>
                </a:cubicBezTo>
                <a:cubicBezTo>
                  <a:pt x="1586966" y="485237"/>
                  <a:pt x="1244033" y="384317"/>
                  <a:pt x="1025313" y="461665"/>
                </a:cubicBezTo>
                <a:cubicBezTo>
                  <a:pt x="806593" y="539013"/>
                  <a:pt x="331579" y="458365"/>
                  <a:pt x="0" y="461665"/>
                </a:cubicBezTo>
                <a:cubicBezTo>
                  <a:pt x="-7078" y="300802"/>
                  <a:pt x="30168" y="122032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שקופית זו צריכה להיכלל רק במצגת אמצע.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13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Future Work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Suggested direction to continue your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4B788-1DE5-A7DD-72F1-5465313C8B18}"/>
              </a:ext>
            </a:extLst>
          </p:cNvPr>
          <p:cNvSpPr txBox="1"/>
          <p:nvPr/>
        </p:nvSpPr>
        <p:spPr>
          <a:xfrm>
            <a:off x="6553200" y="3101876"/>
            <a:ext cx="4876800" cy="2308324"/>
          </a:xfrm>
          <a:custGeom>
            <a:avLst/>
            <a:gdLst>
              <a:gd name="connsiteX0" fmla="*/ 0 w 4876800"/>
              <a:gd name="connsiteY0" fmla="*/ 0 h 2308324"/>
              <a:gd name="connsiteX1" fmla="*/ 590635 w 4876800"/>
              <a:gd name="connsiteY1" fmla="*/ 0 h 2308324"/>
              <a:gd name="connsiteX2" fmla="*/ 986197 w 4876800"/>
              <a:gd name="connsiteY2" fmla="*/ 0 h 2308324"/>
              <a:gd name="connsiteX3" fmla="*/ 1479296 w 4876800"/>
              <a:gd name="connsiteY3" fmla="*/ 0 h 2308324"/>
              <a:gd name="connsiteX4" fmla="*/ 2118699 w 4876800"/>
              <a:gd name="connsiteY4" fmla="*/ 0 h 2308324"/>
              <a:gd name="connsiteX5" fmla="*/ 2660565 w 4876800"/>
              <a:gd name="connsiteY5" fmla="*/ 0 h 2308324"/>
              <a:gd name="connsiteX6" fmla="*/ 3251200 w 4876800"/>
              <a:gd name="connsiteY6" fmla="*/ 0 h 2308324"/>
              <a:gd name="connsiteX7" fmla="*/ 3744299 w 4876800"/>
              <a:gd name="connsiteY7" fmla="*/ 0 h 2308324"/>
              <a:gd name="connsiteX8" fmla="*/ 4286165 w 4876800"/>
              <a:gd name="connsiteY8" fmla="*/ 0 h 2308324"/>
              <a:gd name="connsiteX9" fmla="*/ 4876800 w 4876800"/>
              <a:gd name="connsiteY9" fmla="*/ 0 h 2308324"/>
              <a:gd name="connsiteX10" fmla="*/ 4876800 w 4876800"/>
              <a:gd name="connsiteY10" fmla="*/ 530915 h 2308324"/>
              <a:gd name="connsiteX11" fmla="*/ 4876800 w 4876800"/>
              <a:gd name="connsiteY11" fmla="*/ 1038746 h 2308324"/>
              <a:gd name="connsiteX12" fmla="*/ 4876800 w 4876800"/>
              <a:gd name="connsiteY12" fmla="*/ 1569660 h 2308324"/>
              <a:gd name="connsiteX13" fmla="*/ 4876800 w 4876800"/>
              <a:gd name="connsiteY13" fmla="*/ 2308324 h 2308324"/>
              <a:gd name="connsiteX14" fmla="*/ 4334933 w 4876800"/>
              <a:gd name="connsiteY14" fmla="*/ 2308324 h 2308324"/>
              <a:gd name="connsiteX15" fmla="*/ 3793067 w 4876800"/>
              <a:gd name="connsiteY15" fmla="*/ 2308324 h 2308324"/>
              <a:gd name="connsiteX16" fmla="*/ 3348736 w 4876800"/>
              <a:gd name="connsiteY16" fmla="*/ 2308324 h 2308324"/>
              <a:gd name="connsiteX17" fmla="*/ 2806869 w 4876800"/>
              <a:gd name="connsiteY17" fmla="*/ 2308324 h 2308324"/>
              <a:gd name="connsiteX18" fmla="*/ 2265003 w 4876800"/>
              <a:gd name="connsiteY18" fmla="*/ 2308324 h 2308324"/>
              <a:gd name="connsiteX19" fmla="*/ 1723136 w 4876800"/>
              <a:gd name="connsiteY19" fmla="*/ 2308324 h 2308324"/>
              <a:gd name="connsiteX20" fmla="*/ 1181269 w 4876800"/>
              <a:gd name="connsiteY20" fmla="*/ 2308324 h 2308324"/>
              <a:gd name="connsiteX21" fmla="*/ 688171 w 4876800"/>
              <a:gd name="connsiteY21" fmla="*/ 2308324 h 2308324"/>
              <a:gd name="connsiteX22" fmla="*/ 0 w 4876800"/>
              <a:gd name="connsiteY22" fmla="*/ 2308324 h 2308324"/>
              <a:gd name="connsiteX23" fmla="*/ 0 w 4876800"/>
              <a:gd name="connsiteY23" fmla="*/ 1731243 h 2308324"/>
              <a:gd name="connsiteX24" fmla="*/ 0 w 4876800"/>
              <a:gd name="connsiteY24" fmla="*/ 1131079 h 2308324"/>
              <a:gd name="connsiteX25" fmla="*/ 0 w 4876800"/>
              <a:gd name="connsiteY25" fmla="*/ 530915 h 2308324"/>
              <a:gd name="connsiteX26" fmla="*/ 0 w 4876800"/>
              <a:gd name="connsiteY26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6800" h="2308324" fill="none" extrusionOk="0">
                <a:moveTo>
                  <a:pt x="0" y="0"/>
                </a:moveTo>
                <a:cubicBezTo>
                  <a:pt x="204936" y="-5453"/>
                  <a:pt x="444114" y="62469"/>
                  <a:pt x="590635" y="0"/>
                </a:cubicBezTo>
                <a:cubicBezTo>
                  <a:pt x="737157" y="-62469"/>
                  <a:pt x="835172" y="44477"/>
                  <a:pt x="986197" y="0"/>
                </a:cubicBezTo>
                <a:cubicBezTo>
                  <a:pt x="1137222" y="-44477"/>
                  <a:pt x="1351799" y="18687"/>
                  <a:pt x="1479296" y="0"/>
                </a:cubicBezTo>
                <a:cubicBezTo>
                  <a:pt x="1606793" y="-18687"/>
                  <a:pt x="1969914" y="63100"/>
                  <a:pt x="2118699" y="0"/>
                </a:cubicBezTo>
                <a:cubicBezTo>
                  <a:pt x="2267484" y="-63100"/>
                  <a:pt x="2487167" y="662"/>
                  <a:pt x="2660565" y="0"/>
                </a:cubicBezTo>
                <a:cubicBezTo>
                  <a:pt x="2833963" y="-662"/>
                  <a:pt x="3096882" y="65271"/>
                  <a:pt x="3251200" y="0"/>
                </a:cubicBezTo>
                <a:cubicBezTo>
                  <a:pt x="3405519" y="-65271"/>
                  <a:pt x="3610326" y="58348"/>
                  <a:pt x="3744299" y="0"/>
                </a:cubicBezTo>
                <a:cubicBezTo>
                  <a:pt x="3878272" y="-58348"/>
                  <a:pt x="4085303" y="49826"/>
                  <a:pt x="4286165" y="0"/>
                </a:cubicBezTo>
                <a:cubicBezTo>
                  <a:pt x="4487027" y="-49826"/>
                  <a:pt x="4750515" y="48261"/>
                  <a:pt x="4876800" y="0"/>
                </a:cubicBezTo>
                <a:cubicBezTo>
                  <a:pt x="4889387" y="227921"/>
                  <a:pt x="4843549" y="309662"/>
                  <a:pt x="4876800" y="530915"/>
                </a:cubicBezTo>
                <a:cubicBezTo>
                  <a:pt x="4910051" y="752169"/>
                  <a:pt x="4867155" y="832379"/>
                  <a:pt x="4876800" y="1038746"/>
                </a:cubicBezTo>
                <a:cubicBezTo>
                  <a:pt x="4886445" y="1245113"/>
                  <a:pt x="4845397" y="1350161"/>
                  <a:pt x="4876800" y="1569660"/>
                </a:cubicBezTo>
                <a:cubicBezTo>
                  <a:pt x="4908203" y="1789159"/>
                  <a:pt x="4799012" y="2034313"/>
                  <a:pt x="4876800" y="2308324"/>
                </a:cubicBezTo>
                <a:cubicBezTo>
                  <a:pt x="4666745" y="2362567"/>
                  <a:pt x="4477271" y="2246906"/>
                  <a:pt x="4334933" y="2308324"/>
                </a:cubicBezTo>
                <a:cubicBezTo>
                  <a:pt x="4192595" y="2369742"/>
                  <a:pt x="3942376" y="2268647"/>
                  <a:pt x="3793067" y="2308324"/>
                </a:cubicBezTo>
                <a:cubicBezTo>
                  <a:pt x="3643758" y="2348001"/>
                  <a:pt x="3438096" y="2277887"/>
                  <a:pt x="3348736" y="2308324"/>
                </a:cubicBezTo>
                <a:cubicBezTo>
                  <a:pt x="3259376" y="2338761"/>
                  <a:pt x="3062772" y="2294624"/>
                  <a:pt x="2806869" y="2308324"/>
                </a:cubicBezTo>
                <a:cubicBezTo>
                  <a:pt x="2550966" y="2322024"/>
                  <a:pt x="2433930" y="2243627"/>
                  <a:pt x="2265003" y="2308324"/>
                </a:cubicBezTo>
                <a:cubicBezTo>
                  <a:pt x="2096076" y="2373021"/>
                  <a:pt x="1914976" y="2281349"/>
                  <a:pt x="1723136" y="2308324"/>
                </a:cubicBezTo>
                <a:cubicBezTo>
                  <a:pt x="1531296" y="2335299"/>
                  <a:pt x="1410672" y="2283617"/>
                  <a:pt x="1181269" y="2308324"/>
                </a:cubicBezTo>
                <a:cubicBezTo>
                  <a:pt x="951866" y="2333031"/>
                  <a:pt x="924197" y="2273519"/>
                  <a:pt x="688171" y="2308324"/>
                </a:cubicBezTo>
                <a:cubicBezTo>
                  <a:pt x="452145" y="2343129"/>
                  <a:pt x="240781" y="2236899"/>
                  <a:pt x="0" y="2308324"/>
                </a:cubicBezTo>
                <a:cubicBezTo>
                  <a:pt x="-31184" y="2185053"/>
                  <a:pt x="69148" y="1970670"/>
                  <a:pt x="0" y="1731243"/>
                </a:cubicBezTo>
                <a:cubicBezTo>
                  <a:pt x="-69148" y="1491816"/>
                  <a:pt x="55693" y="1313911"/>
                  <a:pt x="0" y="1131079"/>
                </a:cubicBezTo>
                <a:cubicBezTo>
                  <a:pt x="-55693" y="948247"/>
                  <a:pt x="28685" y="680352"/>
                  <a:pt x="0" y="530915"/>
                </a:cubicBezTo>
                <a:cubicBezTo>
                  <a:pt x="-28685" y="381478"/>
                  <a:pt x="6804" y="149989"/>
                  <a:pt x="0" y="0"/>
                </a:cubicBezTo>
                <a:close/>
              </a:path>
              <a:path w="4876800" h="2308324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931228" y="275623"/>
                  <a:pt x="4842612" y="433797"/>
                  <a:pt x="4876800" y="577081"/>
                </a:cubicBezTo>
                <a:cubicBezTo>
                  <a:pt x="4910988" y="720365"/>
                  <a:pt x="4841756" y="925832"/>
                  <a:pt x="4876800" y="1154162"/>
                </a:cubicBezTo>
                <a:cubicBezTo>
                  <a:pt x="4911844" y="1382492"/>
                  <a:pt x="4829623" y="1562931"/>
                  <a:pt x="4876800" y="1754326"/>
                </a:cubicBezTo>
                <a:cubicBezTo>
                  <a:pt x="4923977" y="1945721"/>
                  <a:pt x="4852664" y="2077979"/>
                  <a:pt x="4876800" y="2308324"/>
                </a:cubicBezTo>
                <a:cubicBezTo>
                  <a:pt x="4716107" y="2330756"/>
                  <a:pt x="4531222" y="2278544"/>
                  <a:pt x="4334933" y="2308324"/>
                </a:cubicBezTo>
                <a:cubicBezTo>
                  <a:pt x="4138644" y="2338104"/>
                  <a:pt x="3983883" y="2275114"/>
                  <a:pt x="3890603" y="2308324"/>
                </a:cubicBezTo>
                <a:cubicBezTo>
                  <a:pt x="3797323" y="2341534"/>
                  <a:pt x="3549540" y="2258541"/>
                  <a:pt x="3348736" y="2308324"/>
                </a:cubicBezTo>
                <a:cubicBezTo>
                  <a:pt x="3147932" y="2358107"/>
                  <a:pt x="2856699" y="2267003"/>
                  <a:pt x="2709333" y="2308324"/>
                </a:cubicBezTo>
                <a:cubicBezTo>
                  <a:pt x="2561967" y="2349645"/>
                  <a:pt x="2369763" y="2279347"/>
                  <a:pt x="2167467" y="2308324"/>
                </a:cubicBezTo>
                <a:cubicBezTo>
                  <a:pt x="1965171" y="2337301"/>
                  <a:pt x="1904836" y="2307032"/>
                  <a:pt x="1771904" y="2308324"/>
                </a:cubicBezTo>
                <a:cubicBezTo>
                  <a:pt x="1638972" y="2309616"/>
                  <a:pt x="1417069" y="2301536"/>
                  <a:pt x="1327573" y="2308324"/>
                </a:cubicBezTo>
                <a:cubicBezTo>
                  <a:pt x="1238077" y="2315112"/>
                  <a:pt x="916928" y="2258313"/>
                  <a:pt x="688171" y="2308324"/>
                </a:cubicBezTo>
                <a:cubicBezTo>
                  <a:pt x="459414" y="2358335"/>
                  <a:pt x="327288" y="2284267"/>
                  <a:pt x="0" y="2308324"/>
                </a:cubicBezTo>
                <a:cubicBezTo>
                  <a:pt x="-7691" y="2154219"/>
                  <a:pt x="2250" y="1906591"/>
                  <a:pt x="0" y="1777409"/>
                </a:cubicBezTo>
                <a:cubicBezTo>
                  <a:pt x="-2250" y="1648228"/>
                  <a:pt x="17963" y="1356449"/>
                  <a:pt x="0" y="1223412"/>
                </a:cubicBezTo>
                <a:cubicBezTo>
                  <a:pt x="-17963" y="1090375"/>
                  <a:pt x="52381" y="862591"/>
                  <a:pt x="0" y="715580"/>
                </a:cubicBezTo>
                <a:cubicBezTo>
                  <a:pt x="-52381" y="568569"/>
                  <a:pt x="6810" y="290526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אם זו מצגת אמצע, עליכם לפרט דברים שאתם מתכננים לבצע עד לסיום הפרויקט.</a:t>
            </a:r>
            <a:endParaRPr lang="en-US" sz="2400" dirty="0"/>
          </a:p>
          <a:p>
            <a:pPr algn="r" rtl="1"/>
            <a:r>
              <a:rPr lang="he-IL" sz="2400" dirty="0"/>
              <a:t>אם זו מצגת סיום, עליכם לפרט נקודות לשיפור אפשרי בפרויקט עתידי או בפרויקט המשך.</a:t>
            </a:r>
          </a:p>
        </p:txBody>
      </p:sp>
    </p:spTree>
    <p:extLst>
      <p:ext uri="{BB962C8B-B14F-4D97-AF65-F5344CB8AC3E}">
        <p14:creationId xmlns:p14="http://schemas.microsoft.com/office/powerpoint/2010/main" val="19455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615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References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Only the most important references should be mentioned here, in IEEE format</a:t>
            </a:r>
          </a:p>
          <a:p>
            <a:r>
              <a:rPr lang="en-US" dirty="0">
                <a:solidFill>
                  <a:srgbClr val="002060"/>
                </a:solidFill>
              </a:rPr>
              <a:t>Here are some examples: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Yariv Ephraim and David Malah. "Speech enhancement using a minimum-mean square error short-time spectral amplitude estimator." IEEE Transactions on Acoustics, Speech, and Signal Processing 32.6 (1984): 1109-1121.</a:t>
            </a:r>
            <a:endParaRPr lang="he-IL" sz="2200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Oded Schlesinger, et al. "Blood Pressure Estimation from PPG Signals Using Convolutional Neural Networks and Siamese Network." IEEE International Conference on Acoustics, Speech and Signal Processing (ICASSP), </a:t>
            </a:r>
            <a:r>
              <a:rPr lang="en-US" sz="2200">
                <a:solidFill>
                  <a:srgbClr val="002060"/>
                </a:solidFill>
              </a:rPr>
              <a:t>2020.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2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E3FF-03A0-FC6F-A0DA-646A3FAF4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1B6F-20DF-D93A-6B63-D0F7116A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5" y="1828800"/>
            <a:ext cx="8229600" cy="1143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הנחיות וטיפים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0E3DD-8F2D-1DDA-C62C-551CF25A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70A2D9-3C2A-2994-1881-B0543A88511F}"/>
              </a:ext>
            </a:extLst>
          </p:cNvPr>
          <p:cNvSpPr txBox="1">
            <a:spLocks/>
          </p:cNvSpPr>
          <p:nvPr/>
        </p:nvSpPr>
        <p:spPr>
          <a:xfrm>
            <a:off x="1962615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he-IL" dirty="0">
                <a:solidFill>
                  <a:srgbClr val="002060"/>
                </a:solidFill>
                <a:cs typeface="+mn-cs"/>
              </a:rPr>
              <a:t>השקופיות הבאות מכילות הנחיות וטיפים נוספים לכתיבת והעברת המצגת. כדאי לקרוא ולקחת לתשומת לב.</a:t>
            </a:r>
          </a:p>
        </p:txBody>
      </p:sp>
    </p:spTree>
    <p:extLst>
      <p:ext uri="{BB962C8B-B14F-4D97-AF65-F5344CB8AC3E}">
        <p14:creationId xmlns:p14="http://schemas.microsoft.com/office/powerpoint/2010/main" val="223599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75FD1-33B9-6D91-BD27-9750AE667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ED32-0049-C4BD-8E54-4C3430D1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הנחות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3142-C479-75A5-CDFD-5A6FCDC5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rgbClr val="002060"/>
                </a:solidFill>
              </a:rPr>
              <a:t>אינכם</a:t>
            </a:r>
            <a:r>
              <a:rPr lang="he-IL" dirty="0">
                <a:solidFill>
                  <a:srgbClr val="002060"/>
                </a:solidFill>
              </a:rPr>
              <a:t> יכולים להניח שהקהל שלכם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מכיר את הפרויקט שלכם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זוכר את מסמך אפיון הפרויקט או את מצגת האמצע שלכם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מכיר את כל התיאוריה הרלוונטית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אתם יכולים להניח שלקהל יש ידע כללי בעיבוד אותות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למשל, אין צורך להסביר מהו מסנן או מהי רשת קונבולוציה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הדגישו היבטים שייחודיים לפרויקט שלכם ולא מושגים כלליים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A5096-C156-DF83-58C7-9DF5DDDB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3BC89-424E-6F4C-F907-520BF305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6962-9A8E-7BAB-16D5-9691C317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העברת המצגת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95EC-030C-6B4A-C9EB-05BECBDF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83161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הראו התלהבות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אם אתם לא נראים נלהבים מהפרויקט שלכם, למה שהקהל יהיה?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וודאו שהמצגת אורכת את הזמן הנדרש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כ-25 דקות למצגת אמצע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כ-40 דקות למצגת סיום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התאמנו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ערכו חזרות, כדי שתוכלו להציג בביטחון ובשטף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הכירו היטב את החומר שאתם מציגים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התכוננו לשאלות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6797C-2500-E5AC-A28D-9FAEE954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E344-4E05-3AC2-AE10-049B51F4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4DC7-B626-3218-3474-0691D66B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העברת המצגת – עניינים טכניים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9A76-4233-4B56-8EE9-C31DF22A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פנו אל הקהל, לא אל המסך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צרו קשר עין עם הקהל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הצביעו על המסך, לא על השקופיות במחשב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אפשר להשתמש במצביע הלייזר הווירטואלי של </a:t>
            </a:r>
            <a:r>
              <a:rPr lang="en-US" dirty="0">
                <a:solidFill>
                  <a:srgbClr val="002060"/>
                </a:solidFill>
              </a:rPr>
              <a:t>PowerPoint</a:t>
            </a:r>
            <a:endParaRPr lang="he-IL" dirty="0">
              <a:solidFill>
                <a:srgbClr val="002060"/>
              </a:solidFill>
            </a:endParaRP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אל תצביעו עם היד מרחוק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השתמשו בקול ובשפת הגוף שלכם בצורה אפקטיבית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קול: חזק/רך, גבוה/נמוך, מהיר/איטי, הפסקות וחזרות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שפת גוף: יכולה לסייע בהדגשה וליצור עניין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5B9FF-8ADF-23E5-D7A4-2597B27A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9909F-74E6-D891-F43C-014929F8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7DDB-C0B2-9EEC-C529-9C7E5330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הצגת מידע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4DEC-8E02-D290-284D-5681793DE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200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אל תכללו בשקופיות פרטים שאינכם מתכוונים לתאר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תארו את כל מה שמופיע בשקופיות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הגדירו מונחים לא מוכרים לפני השימוש בהם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בנוסחאות, הגדירו את המשמעות של כל אות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בגרפים, ציינו את הצירים והיחידות, ותארו מה רואים בגרף</a:t>
            </a:r>
          </a:p>
          <a:p>
            <a:pPr algn="r" rtl="1"/>
            <a:endParaRPr lang="en-US" dirty="0">
              <a:solidFill>
                <a:srgbClr val="002060"/>
              </a:solidFill>
            </a:endParaRPr>
          </a:p>
          <a:p>
            <a:pPr algn="r" rt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FCEF1-D927-AB9C-CB34-50BA0632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הצגת מידע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201400" cy="45252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עדיף להשתמש בהמחשות ויזואליות במקום בטקסט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גרפים, תרשימים, תמונות, אנימציות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אבל יש להשתמש בהם רק כאשר הם מציגים מידע רלוונטי, לא סתם כדי להרשים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אין צורך לחשוף שורות טקסט באנימציה אחת-אחת, אלא אם זה תורם להצגה (למשל, הצגת מידע מפתיע)</a:t>
            </a:r>
            <a:endParaRPr lang="en-US" dirty="0">
              <a:solidFill>
                <a:srgbClr val="002060"/>
              </a:solidFill>
            </a:endParaRP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השתמשו במשפטים קצרים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אל תשתמשו במשפטים ארוכים מאוד כמו זה, שמסתיימים אחרי הרבה מילים, שיש בהם מלל מיותר ומילות קישור רבות ושמכילים פרטים רבים, מה שהופך אותם קשים למעקב ולהבנה</a:t>
            </a:r>
          </a:p>
          <a:p>
            <a:pPr algn="r" rtl="1"/>
            <a:endParaRPr lang="en-US" dirty="0">
              <a:solidFill>
                <a:srgbClr val="002060"/>
              </a:solidFill>
            </a:endParaRPr>
          </a:p>
          <a:p>
            <a:pPr algn="r" rtl="1"/>
            <a:endParaRPr lang="en-US" dirty="0">
              <a:solidFill>
                <a:srgbClr val="002060"/>
              </a:solidFill>
            </a:endParaRPr>
          </a:p>
          <a:p>
            <a:pPr algn="r" rt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5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36A49-77AF-6D9E-B6D2-BAEF0AC0A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D7CB-7541-FE2E-341A-E5C9CA11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עיצוב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3338-20B2-869E-0917-45CE39E4A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83161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אל תציגו יותר מדי פרטים בשקופית אחת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לכל שקופית צריכה להיות מטרה אחת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עדיף לפרק שקופית עמוסה למספר שקופיות לא עמוסות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השתמשו בגודל גופן גדול, גם באיורים ובגרפים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צרו שקופיות שנראות מקצועיות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שמרו על עיצוב עקבי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בדקו שגיאות הקלדה ובעיות קטנות</a:t>
            </a: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השתמשו בגרפים, תרשימים ותמונות באיכות גבוהה</a:t>
            </a:r>
          </a:p>
          <a:p>
            <a:pPr algn="r" rt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6428E-8593-E3A3-791D-1885571E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6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Outline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This slide provides an overview of what will be covered</a:t>
            </a:r>
          </a:p>
          <a:p>
            <a:r>
              <a:rPr lang="en-US" dirty="0">
                <a:solidFill>
                  <a:srgbClr val="002060"/>
                </a:solidFill>
              </a:rPr>
              <a:t>It should contain an outline (list of headings) of the presentation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Maximum 5-6 bullets</a:t>
            </a:r>
          </a:p>
          <a:p>
            <a:pPr marL="857250" lvl="1" indent="-457200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A15C-59FD-93FC-D244-7D1AB781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E518-A400-7B1D-ED69-1B85E3AD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2060"/>
                </a:solidFill>
                <a:cs typeface="+mn-cs"/>
              </a:rPr>
              <a:t>עיצוב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D865-31E5-3DA0-0833-566B7533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83161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002060"/>
                </a:solidFill>
              </a:rPr>
              <a:t>הדגישו באמצעות </a:t>
            </a:r>
            <a:r>
              <a:rPr lang="he-IL" dirty="0">
                <a:solidFill>
                  <a:srgbClr val="FF0000"/>
                </a:solidFill>
              </a:rPr>
              <a:t>צבעים</a:t>
            </a:r>
            <a:r>
              <a:rPr lang="he-IL" dirty="0">
                <a:solidFill>
                  <a:srgbClr val="002060"/>
                </a:solidFill>
              </a:rPr>
              <a:t>, </a:t>
            </a:r>
            <a:r>
              <a:rPr lang="he-IL" b="1" dirty="0">
                <a:solidFill>
                  <a:srgbClr val="002060"/>
                </a:solidFill>
              </a:rPr>
              <a:t>עובי הגופן </a:t>
            </a:r>
            <a:r>
              <a:rPr lang="he-IL" sz="3900" dirty="0">
                <a:solidFill>
                  <a:srgbClr val="002060"/>
                </a:solidFill>
              </a:rPr>
              <a:t>וגודל הגופן</a:t>
            </a:r>
            <a:endParaRPr lang="he-IL" sz="4300" dirty="0">
              <a:solidFill>
                <a:srgbClr val="002060"/>
              </a:solidFill>
            </a:endParaRPr>
          </a:p>
          <a:p>
            <a:pPr lvl="1" algn="r" rtl="1"/>
            <a:r>
              <a:rPr lang="he-IL" dirty="0">
                <a:solidFill>
                  <a:srgbClr val="002060"/>
                </a:solidFill>
              </a:rPr>
              <a:t>אך אל תגזימו בכך</a:t>
            </a:r>
          </a:p>
          <a:p>
            <a:pPr algn="r" rtl="1"/>
            <a:r>
              <a:rPr lang="he-IL" dirty="0">
                <a:solidFill>
                  <a:srgbClr val="002060"/>
                </a:solidFill>
              </a:rPr>
              <a:t>עדיף רקע לבן או רקע בצבע אחיד אחר</a:t>
            </a:r>
          </a:p>
          <a:p>
            <a:pPr algn="r" rt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6CF8A-5E47-DBF8-F7A6-15FB55C0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Project Goal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Describe the goal of the project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What is the problem that needs to be solved?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What do you want to achieve?</a:t>
            </a: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358AD-42E7-9C5C-86B8-4BFCF17B03AC}"/>
              </a:ext>
            </a:extLst>
          </p:cNvPr>
          <p:cNvSpPr txBox="1"/>
          <p:nvPr/>
        </p:nvSpPr>
        <p:spPr>
          <a:xfrm>
            <a:off x="6552000" y="3927600"/>
            <a:ext cx="4876800" cy="1938992"/>
          </a:xfrm>
          <a:custGeom>
            <a:avLst/>
            <a:gdLst>
              <a:gd name="connsiteX0" fmla="*/ 0 w 4876800"/>
              <a:gd name="connsiteY0" fmla="*/ 0 h 1938992"/>
              <a:gd name="connsiteX1" fmla="*/ 590635 w 4876800"/>
              <a:gd name="connsiteY1" fmla="*/ 0 h 1938992"/>
              <a:gd name="connsiteX2" fmla="*/ 986197 w 4876800"/>
              <a:gd name="connsiteY2" fmla="*/ 0 h 1938992"/>
              <a:gd name="connsiteX3" fmla="*/ 1479296 w 4876800"/>
              <a:gd name="connsiteY3" fmla="*/ 0 h 1938992"/>
              <a:gd name="connsiteX4" fmla="*/ 2118699 w 4876800"/>
              <a:gd name="connsiteY4" fmla="*/ 0 h 1938992"/>
              <a:gd name="connsiteX5" fmla="*/ 2660565 w 4876800"/>
              <a:gd name="connsiteY5" fmla="*/ 0 h 1938992"/>
              <a:gd name="connsiteX6" fmla="*/ 3251200 w 4876800"/>
              <a:gd name="connsiteY6" fmla="*/ 0 h 1938992"/>
              <a:gd name="connsiteX7" fmla="*/ 3744299 w 4876800"/>
              <a:gd name="connsiteY7" fmla="*/ 0 h 1938992"/>
              <a:gd name="connsiteX8" fmla="*/ 4286165 w 4876800"/>
              <a:gd name="connsiteY8" fmla="*/ 0 h 1938992"/>
              <a:gd name="connsiteX9" fmla="*/ 4876800 w 4876800"/>
              <a:gd name="connsiteY9" fmla="*/ 0 h 1938992"/>
              <a:gd name="connsiteX10" fmla="*/ 4876800 w 4876800"/>
              <a:gd name="connsiteY10" fmla="*/ 445968 h 1938992"/>
              <a:gd name="connsiteX11" fmla="*/ 4876800 w 4876800"/>
              <a:gd name="connsiteY11" fmla="*/ 872546 h 1938992"/>
              <a:gd name="connsiteX12" fmla="*/ 4876800 w 4876800"/>
              <a:gd name="connsiteY12" fmla="*/ 1318515 h 1938992"/>
              <a:gd name="connsiteX13" fmla="*/ 4876800 w 4876800"/>
              <a:gd name="connsiteY13" fmla="*/ 1938992 h 1938992"/>
              <a:gd name="connsiteX14" fmla="*/ 4334933 w 4876800"/>
              <a:gd name="connsiteY14" fmla="*/ 1938992 h 1938992"/>
              <a:gd name="connsiteX15" fmla="*/ 3793067 w 4876800"/>
              <a:gd name="connsiteY15" fmla="*/ 1938992 h 1938992"/>
              <a:gd name="connsiteX16" fmla="*/ 3348736 w 4876800"/>
              <a:gd name="connsiteY16" fmla="*/ 1938992 h 1938992"/>
              <a:gd name="connsiteX17" fmla="*/ 2806869 w 4876800"/>
              <a:gd name="connsiteY17" fmla="*/ 1938992 h 1938992"/>
              <a:gd name="connsiteX18" fmla="*/ 2265003 w 4876800"/>
              <a:gd name="connsiteY18" fmla="*/ 1938992 h 1938992"/>
              <a:gd name="connsiteX19" fmla="*/ 1723136 w 4876800"/>
              <a:gd name="connsiteY19" fmla="*/ 1938992 h 1938992"/>
              <a:gd name="connsiteX20" fmla="*/ 1181269 w 4876800"/>
              <a:gd name="connsiteY20" fmla="*/ 1938992 h 1938992"/>
              <a:gd name="connsiteX21" fmla="*/ 688171 w 4876800"/>
              <a:gd name="connsiteY21" fmla="*/ 1938992 h 1938992"/>
              <a:gd name="connsiteX22" fmla="*/ 0 w 4876800"/>
              <a:gd name="connsiteY22" fmla="*/ 1938992 h 1938992"/>
              <a:gd name="connsiteX23" fmla="*/ 0 w 4876800"/>
              <a:gd name="connsiteY23" fmla="*/ 1454244 h 1938992"/>
              <a:gd name="connsiteX24" fmla="*/ 0 w 4876800"/>
              <a:gd name="connsiteY24" fmla="*/ 950106 h 1938992"/>
              <a:gd name="connsiteX25" fmla="*/ 0 w 4876800"/>
              <a:gd name="connsiteY25" fmla="*/ 445968 h 1938992"/>
              <a:gd name="connsiteX26" fmla="*/ 0 w 4876800"/>
              <a:gd name="connsiteY26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6800" h="1938992" fill="none" extrusionOk="0">
                <a:moveTo>
                  <a:pt x="0" y="0"/>
                </a:moveTo>
                <a:cubicBezTo>
                  <a:pt x="204936" y="-5453"/>
                  <a:pt x="444114" y="62469"/>
                  <a:pt x="590635" y="0"/>
                </a:cubicBezTo>
                <a:cubicBezTo>
                  <a:pt x="737157" y="-62469"/>
                  <a:pt x="835172" y="44477"/>
                  <a:pt x="986197" y="0"/>
                </a:cubicBezTo>
                <a:cubicBezTo>
                  <a:pt x="1137222" y="-44477"/>
                  <a:pt x="1351799" y="18687"/>
                  <a:pt x="1479296" y="0"/>
                </a:cubicBezTo>
                <a:cubicBezTo>
                  <a:pt x="1606793" y="-18687"/>
                  <a:pt x="1969914" y="63100"/>
                  <a:pt x="2118699" y="0"/>
                </a:cubicBezTo>
                <a:cubicBezTo>
                  <a:pt x="2267484" y="-63100"/>
                  <a:pt x="2487167" y="662"/>
                  <a:pt x="2660565" y="0"/>
                </a:cubicBezTo>
                <a:cubicBezTo>
                  <a:pt x="2833963" y="-662"/>
                  <a:pt x="3096882" y="65271"/>
                  <a:pt x="3251200" y="0"/>
                </a:cubicBezTo>
                <a:cubicBezTo>
                  <a:pt x="3405519" y="-65271"/>
                  <a:pt x="3610326" y="58348"/>
                  <a:pt x="3744299" y="0"/>
                </a:cubicBezTo>
                <a:cubicBezTo>
                  <a:pt x="3878272" y="-58348"/>
                  <a:pt x="4085303" y="49826"/>
                  <a:pt x="4286165" y="0"/>
                </a:cubicBezTo>
                <a:cubicBezTo>
                  <a:pt x="4487027" y="-49826"/>
                  <a:pt x="4750515" y="48261"/>
                  <a:pt x="4876800" y="0"/>
                </a:cubicBezTo>
                <a:cubicBezTo>
                  <a:pt x="4921889" y="192139"/>
                  <a:pt x="4862749" y="280247"/>
                  <a:pt x="4876800" y="445968"/>
                </a:cubicBezTo>
                <a:cubicBezTo>
                  <a:pt x="4890851" y="611689"/>
                  <a:pt x="4852379" y="711420"/>
                  <a:pt x="4876800" y="872546"/>
                </a:cubicBezTo>
                <a:cubicBezTo>
                  <a:pt x="4901221" y="1033672"/>
                  <a:pt x="4858433" y="1170799"/>
                  <a:pt x="4876800" y="1318515"/>
                </a:cubicBezTo>
                <a:cubicBezTo>
                  <a:pt x="4895167" y="1466231"/>
                  <a:pt x="4862669" y="1645138"/>
                  <a:pt x="4876800" y="1938992"/>
                </a:cubicBezTo>
                <a:cubicBezTo>
                  <a:pt x="4666745" y="1993235"/>
                  <a:pt x="4477271" y="1877574"/>
                  <a:pt x="4334933" y="1938992"/>
                </a:cubicBezTo>
                <a:cubicBezTo>
                  <a:pt x="4192595" y="2000410"/>
                  <a:pt x="3942376" y="1899315"/>
                  <a:pt x="3793067" y="1938992"/>
                </a:cubicBezTo>
                <a:cubicBezTo>
                  <a:pt x="3643758" y="1978669"/>
                  <a:pt x="3438096" y="1908555"/>
                  <a:pt x="3348736" y="1938992"/>
                </a:cubicBezTo>
                <a:cubicBezTo>
                  <a:pt x="3259376" y="1969429"/>
                  <a:pt x="3062772" y="1925292"/>
                  <a:pt x="2806869" y="1938992"/>
                </a:cubicBezTo>
                <a:cubicBezTo>
                  <a:pt x="2550966" y="1952692"/>
                  <a:pt x="2433930" y="1874295"/>
                  <a:pt x="2265003" y="1938992"/>
                </a:cubicBezTo>
                <a:cubicBezTo>
                  <a:pt x="2096076" y="2003689"/>
                  <a:pt x="1914976" y="1912017"/>
                  <a:pt x="1723136" y="1938992"/>
                </a:cubicBezTo>
                <a:cubicBezTo>
                  <a:pt x="1531296" y="1965967"/>
                  <a:pt x="1410672" y="1914285"/>
                  <a:pt x="1181269" y="1938992"/>
                </a:cubicBezTo>
                <a:cubicBezTo>
                  <a:pt x="951866" y="1963699"/>
                  <a:pt x="924197" y="1904187"/>
                  <a:pt x="688171" y="1938992"/>
                </a:cubicBezTo>
                <a:cubicBezTo>
                  <a:pt x="452145" y="1973797"/>
                  <a:pt x="240781" y="1867567"/>
                  <a:pt x="0" y="1938992"/>
                </a:cubicBezTo>
                <a:cubicBezTo>
                  <a:pt x="-50356" y="1786624"/>
                  <a:pt x="47177" y="1564638"/>
                  <a:pt x="0" y="1454244"/>
                </a:cubicBezTo>
                <a:cubicBezTo>
                  <a:pt x="-47177" y="1343850"/>
                  <a:pt x="35409" y="1079694"/>
                  <a:pt x="0" y="950106"/>
                </a:cubicBezTo>
                <a:cubicBezTo>
                  <a:pt x="-35409" y="820518"/>
                  <a:pt x="1631" y="693055"/>
                  <a:pt x="0" y="445968"/>
                </a:cubicBezTo>
                <a:cubicBezTo>
                  <a:pt x="-1631" y="198881"/>
                  <a:pt x="9663" y="196405"/>
                  <a:pt x="0" y="0"/>
                </a:cubicBezTo>
                <a:close/>
              </a:path>
              <a:path w="4876800" h="1938992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897708" y="213055"/>
                  <a:pt x="4820241" y="386631"/>
                  <a:pt x="4876800" y="484748"/>
                </a:cubicBezTo>
                <a:cubicBezTo>
                  <a:pt x="4933359" y="582865"/>
                  <a:pt x="4841649" y="728921"/>
                  <a:pt x="4876800" y="969496"/>
                </a:cubicBezTo>
                <a:cubicBezTo>
                  <a:pt x="4911951" y="1210071"/>
                  <a:pt x="4848438" y="1334973"/>
                  <a:pt x="4876800" y="1473634"/>
                </a:cubicBezTo>
                <a:cubicBezTo>
                  <a:pt x="4905162" y="1612295"/>
                  <a:pt x="4854181" y="1824845"/>
                  <a:pt x="4876800" y="1938992"/>
                </a:cubicBezTo>
                <a:cubicBezTo>
                  <a:pt x="4716107" y="1961424"/>
                  <a:pt x="4531222" y="1909212"/>
                  <a:pt x="4334933" y="1938992"/>
                </a:cubicBezTo>
                <a:cubicBezTo>
                  <a:pt x="4138644" y="1968772"/>
                  <a:pt x="3983883" y="1905782"/>
                  <a:pt x="3890603" y="1938992"/>
                </a:cubicBezTo>
                <a:cubicBezTo>
                  <a:pt x="3797323" y="1972202"/>
                  <a:pt x="3549540" y="1889209"/>
                  <a:pt x="3348736" y="1938992"/>
                </a:cubicBezTo>
                <a:cubicBezTo>
                  <a:pt x="3147932" y="1988775"/>
                  <a:pt x="2856699" y="1897671"/>
                  <a:pt x="2709333" y="1938992"/>
                </a:cubicBezTo>
                <a:cubicBezTo>
                  <a:pt x="2561967" y="1980313"/>
                  <a:pt x="2369763" y="1910015"/>
                  <a:pt x="2167467" y="1938992"/>
                </a:cubicBezTo>
                <a:cubicBezTo>
                  <a:pt x="1965171" y="1967969"/>
                  <a:pt x="1904836" y="1937700"/>
                  <a:pt x="1771904" y="1938992"/>
                </a:cubicBezTo>
                <a:cubicBezTo>
                  <a:pt x="1638972" y="1940284"/>
                  <a:pt x="1417069" y="1932204"/>
                  <a:pt x="1327573" y="1938992"/>
                </a:cubicBezTo>
                <a:cubicBezTo>
                  <a:pt x="1238077" y="1945780"/>
                  <a:pt x="916928" y="1888981"/>
                  <a:pt x="688171" y="1938992"/>
                </a:cubicBezTo>
                <a:cubicBezTo>
                  <a:pt x="459414" y="1989003"/>
                  <a:pt x="327288" y="1914935"/>
                  <a:pt x="0" y="1938992"/>
                </a:cubicBezTo>
                <a:cubicBezTo>
                  <a:pt x="-15236" y="1737765"/>
                  <a:pt x="49173" y="1643327"/>
                  <a:pt x="0" y="1493024"/>
                </a:cubicBezTo>
                <a:cubicBezTo>
                  <a:pt x="-49173" y="1342721"/>
                  <a:pt x="9711" y="1222255"/>
                  <a:pt x="0" y="1027666"/>
                </a:cubicBezTo>
                <a:cubicBezTo>
                  <a:pt x="-9711" y="833077"/>
                  <a:pt x="51161" y="711779"/>
                  <a:pt x="0" y="601088"/>
                </a:cubicBezTo>
                <a:cubicBezTo>
                  <a:pt x="-51161" y="490397"/>
                  <a:pt x="29459" y="198153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שקופית זו היא גם המקום לפרט הנחות עבודה חשובות (אם יש), או אילוצים ידועים שצריך להתחשב בהם כגון מגבלות זמן ריצה / זיכרון (אם קיימים כאלו בפרויקט שלכם).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3487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Background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 general description of background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environment and context</a:t>
            </a:r>
            <a:endParaRPr lang="he-IL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Motivation (why is it an interesting/important problem?)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C95B4-C13F-D148-C48D-A0AA6F4C50DF}"/>
              </a:ext>
            </a:extLst>
          </p:cNvPr>
          <p:cNvSpPr txBox="1"/>
          <p:nvPr/>
        </p:nvSpPr>
        <p:spPr>
          <a:xfrm>
            <a:off x="6553200" y="3927600"/>
            <a:ext cx="4876800" cy="1569660"/>
          </a:xfrm>
          <a:custGeom>
            <a:avLst/>
            <a:gdLst>
              <a:gd name="connsiteX0" fmla="*/ 0 w 4876800"/>
              <a:gd name="connsiteY0" fmla="*/ 0 h 1569660"/>
              <a:gd name="connsiteX1" fmla="*/ 395563 w 4876800"/>
              <a:gd name="connsiteY1" fmla="*/ 0 h 1569660"/>
              <a:gd name="connsiteX2" fmla="*/ 1034965 w 4876800"/>
              <a:gd name="connsiteY2" fmla="*/ 0 h 1569660"/>
              <a:gd name="connsiteX3" fmla="*/ 1625600 w 4876800"/>
              <a:gd name="connsiteY3" fmla="*/ 0 h 1569660"/>
              <a:gd name="connsiteX4" fmla="*/ 2021163 w 4876800"/>
              <a:gd name="connsiteY4" fmla="*/ 0 h 1569660"/>
              <a:gd name="connsiteX5" fmla="*/ 2514261 w 4876800"/>
              <a:gd name="connsiteY5" fmla="*/ 0 h 1569660"/>
              <a:gd name="connsiteX6" fmla="*/ 3153664 w 4876800"/>
              <a:gd name="connsiteY6" fmla="*/ 0 h 1569660"/>
              <a:gd name="connsiteX7" fmla="*/ 3695531 w 4876800"/>
              <a:gd name="connsiteY7" fmla="*/ 0 h 1569660"/>
              <a:gd name="connsiteX8" fmla="*/ 4286165 w 4876800"/>
              <a:gd name="connsiteY8" fmla="*/ 0 h 1569660"/>
              <a:gd name="connsiteX9" fmla="*/ 4876800 w 4876800"/>
              <a:gd name="connsiteY9" fmla="*/ 0 h 1569660"/>
              <a:gd name="connsiteX10" fmla="*/ 4876800 w 4876800"/>
              <a:gd name="connsiteY10" fmla="*/ 523220 h 1569660"/>
              <a:gd name="connsiteX11" fmla="*/ 4876800 w 4876800"/>
              <a:gd name="connsiteY11" fmla="*/ 1062137 h 1569660"/>
              <a:gd name="connsiteX12" fmla="*/ 4876800 w 4876800"/>
              <a:gd name="connsiteY12" fmla="*/ 1569660 h 1569660"/>
              <a:gd name="connsiteX13" fmla="*/ 4481237 w 4876800"/>
              <a:gd name="connsiteY13" fmla="*/ 1569660 h 1569660"/>
              <a:gd name="connsiteX14" fmla="*/ 4085675 w 4876800"/>
              <a:gd name="connsiteY14" fmla="*/ 1569660 h 1569660"/>
              <a:gd name="connsiteX15" fmla="*/ 3495040 w 4876800"/>
              <a:gd name="connsiteY15" fmla="*/ 1569660 h 1569660"/>
              <a:gd name="connsiteX16" fmla="*/ 3099477 w 4876800"/>
              <a:gd name="connsiteY16" fmla="*/ 1569660 h 1569660"/>
              <a:gd name="connsiteX17" fmla="*/ 2557611 w 4876800"/>
              <a:gd name="connsiteY17" fmla="*/ 1569660 h 1569660"/>
              <a:gd name="connsiteX18" fmla="*/ 2113280 w 4876800"/>
              <a:gd name="connsiteY18" fmla="*/ 1569660 h 1569660"/>
              <a:gd name="connsiteX19" fmla="*/ 1571413 w 4876800"/>
              <a:gd name="connsiteY19" fmla="*/ 1569660 h 1569660"/>
              <a:gd name="connsiteX20" fmla="*/ 1029547 w 4876800"/>
              <a:gd name="connsiteY20" fmla="*/ 1569660 h 1569660"/>
              <a:gd name="connsiteX21" fmla="*/ 487680 w 4876800"/>
              <a:gd name="connsiteY21" fmla="*/ 1569660 h 1569660"/>
              <a:gd name="connsiteX22" fmla="*/ 0 w 4876800"/>
              <a:gd name="connsiteY22" fmla="*/ 1569660 h 1569660"/>
              <a:gd name="connsiteX23" fmla="*/ 0 w 4876800"/>
              <a:gd name="connsiteY23" fmla="*/ 1062137 h 1569660"/>
              <a:gd name="connsiteX24" fmla="*/ 0 w 4876800"/>
              <a:gd name="connsiteY24" fmla="*/ 538917 h 1569660"/>
              <a:gd name="connsiteX25" fmla="*/ 0 w 4876800"/>
              <a:gd name="connsiteY25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76800" h="1569660" fill="none" extrusionOk="0">
                <a:moveTo>
                  <a:pt x="0" y="0"/>
                </a:moveTo>
                <a:cubicBezTo>
                  <a:pt x="193969" y="-4323"/>
                  <a:pt x="302370" y="41392"/>
                  <a:pt x="395563" y="0"/>
                </a:cubicBezTo>
                <a:cubicBezTo>
                  <a:pt x="488756" y="-41392"/>
                  <a:pt x="773986" y="15048"/>
                  <a:pt x="1034965" y="0"/>
                </a:cubicBezTo>
                <a:cubicBezTo>
                  <a:pt x="1295944" y="-15048"/>
                  <a:pt x="1479079" y="62469"/>
                  <a:pt x="1625600" y="0"/>
                </a:cubicBezTo>
                <a:cubicBezTo>
                  <a:pt x="1772122" y="-62469"/>
                  <a:pt x="1862305" y="34059"/>
                  <a:pt x="2021163" y="0"/>
                </a:cubicBezTo>
                <a:cubicBezTo>
                  <a:pt x="2180021" y="-34059"/>
                  <a:pt x="2391931" y="22388"/>
                  <a:pt x="2514261" y="0"/>
                </a:cubicBezTo>
                <a:cubicBezTo>
                  <a:pt x="2636591" y="-22388"/>
                  <a:pt x="3004879" y="63100"/>
                  <a:pt x="3153664" y="0"/>
                </a:cubicBezTo>
                <a:cubicBezTo>
                  <a:pt x="3302449" y="-63100"/>
                  <a:pt x="3515831" y="64687"/>
                  <a:pt x="3695531" y="0"/>
                </a:cubicBezTo>
                <a:cubicBezTo>
                  <a:pt x="3875231" y="-64687"/>
                  <a:pt x="4136317" y="1573"/>
                  <a:pt x="4286165" y="0"/>
                </a:cubicBezTo>
                <a:cubicBezTo>
                  <a:pt x="4436013" y="-1573"/>
                  <a:pt x="4620828" y="26895"/>
                  <a:pt x="4876800" y="0"/>
                </a:cubicBezTo>
                <a:cubicBezTo>
                  <a:pt x="4903798" y="165720"/>
                  <a:pt x="4872448" y="363267"/>
                  <a:pt x="4876800" y="523220"/>
                </a:cubicBezTo>
                <a:cubicBezTo>
                  <a:pt x="4881152" y="683173"/>
                  <a:pt x="4839779" y="897951"/>
                  <a:pt x="4876800" y="1062137"/>
                </a:cubicBezTo>
                <a:cubicBezTo>
                  <a:pt x="4913821" y="1226323"/>
                  <a:pt x="4860453" y="1388160"/>
                  <a:pt x="4876800" y="1569660"/>
                </a:cubicBezTo>
                <a:cubicBezTo>
                  <a:pt x="4793553" y="1579231"/>
                  <a:pt x="4590074" y="1560224"/>
                  <a:pt x="4481237" y="1569660"/>
                </a:cubicBezTo>
                <a:cubicBezTo>
                  <a:pt x="4372400" y="1579096"/>
                  <a:pt x="4185509" y="1536662"/>
                  <a:pt x="4085675" y="1569660"/>
                </a:cubicBezTo>
                <a:cubicBezTo>
                  <a:pt x="3985841" y="1602658"/>
                  <a:pt x="3624624" y="1507973"/>
                  <a:pt x="3495040" y="1569660"/>
                </a:cubicBezTo>
                <a:cubicBezTo>
                  <a:pt x="3365457" y="1631347"/>
                  <a:pt x="3280979" y="1569286"/>
                  <a:pt x="3099477" y="1569660"/>
                </a:cubicBezTo>
                <a:cubicBezTo>
                  <a:pt x="2917975" y="1570034"/>
                  <a:pt x="2706920" y="1529983"/>
                  <a:pt x="2557611" y="1569660"/>
                </a:cubicBezTo>
                <a:cubicBezTo>
                  <a:pt x="2408302" y="1609337"/>
                  <a:pt x="2202640" y="1539223"/>
                  <a:pt x="2113280" y="1569660"/>
                </a:cubicBezTo>
                <a:cubicBezTo>
                  <a:pt x="2023920" y="1600097"/>
                  <a:pt x="1827316" y="1555960"/>
                  <a:pt x="1571413" y="1569660"/>
                </a:cubicBezTo>
                <a:cubicBezTo>
                  <a:pt x="1315510" y="1583360"/>
                  <a:pt x="1198474" y="1504963"/>
                  <a:pt x="1029547" y="1569660"/>
                </a:cubicBezTo>
                <a:cubicBezTo>
                  <a:pt x="860620" y="1634357"/>
                  <a:pt x="679520" y="1542685"/>
                  <a:pt x="487680" y="1569660"/>
                </a:cubicBezTo>
                <a:cubicBezTo>
                  <a:pt x="295840" y="1596635"/>
                  <a:pt x="121303" y="1542586"/>
                  <a:pt x="0" y="1569660"/>
                </a:cubicBezTo>
                <a:cubicBezTo>
                  <a:pt x="-15140" y="1362885"/>
                  <a:pt x="33392" y="1203479"/>
                  <a:pt x="0" y="1062137"/>
                </a:cubicBezTo>
                <a:cubicBezTo>
                  <a:pt x="-33392" y="920795"/>
                  <a:pt x="62609" y="697319"/>
                  <a:pt x="0" y="538917"/>
                </a:cubicBezTo>
                <a:cubicBezTo>
                  <a:pt x="-62609" y="380515"/>
                  <a:pt x="45831" y="236259"/>
                  <a:pt x="0" y="0"/>
                </a:cubicBezTo>
                <a:close/>
              </a:path>
              <a:path w="4876800" h="1569660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928689" y="166921"/>
                  <a:pt x="4849475" y="355699"/>
                  <a:pt x="4876800" y="523220"/>
                </a:cubicBezTo>
                <a:cubicBezTo>
                  <a:pt x="4904125" y="690741"/>
                  <a:pt x="4855341" y="917751"/>
                  <a:pt x="4876800" y="1046440"/>
                </a:cubicBezTo>
                <a:cubicBezTo>
                  <a:pt x="4898259" y="1175129"/>
                  <a:pt x="4841333" y="1419716"/>
                  <a:pt x="4876800" y="1569660"/>
                </a:cubicBezTo>
                <a:cubicBezTo>
                  <a:pt x="4721641" y="1580796"/>
                  <a:pt x="4562914" y="1566694"/>
                  <a:pt x="4481237" y="1569660"/>
                </a:cubicBezTo>
                <a:cubicBezTo>
                  <a:pt x="4399560" y="1572626"/>
                  <a:pt x="4063307" y="1544120"/>
                  <a:pt x="3841835" y="1569660"/>
                </a:cubicBezTo>
                <a:cubicBezTo>
                  <a:pt x="3620363" y="1595200"/>
                  <a:pt x="3494945" y="1537350"/>
                  <a:pt x="3397504" y="1569660"/>
                </a:cubicBezTo>
                <a:cubicBezTo>
                  <a:pt x="3300063" y="1601970"/>
                  <a:pt x="3056441" y="1519877"/>
                  <a:pt x="2855637" y="1569660"/>
                </a:cubicBezTo>
                <a:cubicBezTo>
                  <a:pt x="2654833" y="1619443"/>
                  <a:pt x="2361758" y="1526206"/>
                  <a:pt x="2216235" y="1569660"/>
                </a:cubicBezTo>
                <a:cubicBezTo>
                  <a:pt x="2070712" y="1613114"/>
                  <a:pt x="1881523" y="1542698"/>
                  <a:pt x="1674368" y="1569660"/>
                </a:cubicBezTo>
                <a:cubicBezTo>
                  <a:pt x="1467213" y="1596622"/>
                  <a:pt x="1411737" y="1568368"/>
                  <a:pt x="1278805" y="1569660"/>
                </a:cubicBezTo>
                <a:cubicBezTo>
                  <a:pt x="1145873" y="1570952"/>
                  <a:pt x="1055351" y="1553407"/>
                  <a:pt x="834475" y="1569660"/>
                </a:cubicBezTo>
                <a:cubicBezTo>
                  <a:pt x="613599" y="1585913"/>
                  <a:pt x="395230" y="1471681"/>
                  <a:pt x="0" y="1569660"/>
                </a:cubicBezTo>
                <a:cubicBezTo>
                  <a:pt x="-332" y="1336644"/>
                  <a:pt x="61263" y="1175756"/>
                  <a:pt x="0" y="1046440"/>
                </a:cubicBezTo>
                <a:cubicBezTo>
                  <a:pt x="-61263" y="917124"/>
                  <a:pt x="39126" y="781655"/>
                  <a:pt x="0" y="523220"/>
                </a:cubicBezTo>
                <a:cubicBezTo>
                  <a:pt x="-39126" y="264785"/>
                  <a:pt x="11204" y="158718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אם לא ניתן להבין את מטרת הפרויקט בלי להסביר קודם את הרקע, אז שימו את שקופיות הרקע </a:t>
            </a:r>
            <a:r>
              <a:rPr lang="he-IL" sz="2400" b="1" dirty="0"/>
              <a:t>לפני</a:t>
            </a:r>
            <a:r>
              <a:rPr lang="he-IL" sz="2400" dirty="0"/>
              <a:t> שקופית "מטרת הפרויקט".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662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Literature Survey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Describe existing solutions to the problem identified in your literature survey</a:t>
            </a:r>
          </a:p>
          <a:p>
            <a:r>
              <a:rPr lang="en-US" dirty="0">
                <a:solidFill>
                  <a:srgbClr val="002060"/>
                </a:solidFill>
              </a:rPr>
              <a:t>For each solution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Provide a brief overview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Highlight key details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Discuss pros and cons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(quality</a:t>
            </a:r>
            <a:r>
              <a:rPr lang="en-US">
                <a:solidFill>
                  <a:srgbClr val="002060"/>
                </a:solidFill>
              </a:rPr>
              <a:t>, complexity</a:t>
            </a:r>
            <a:r>
              <a:rPr lang="en-US" dirty="0">
                <a:solidFill>
                  <a:srgbClr val="002060"/>
                </a:solidFill>
              </a:rPr>
              <a:t>, cost, …)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 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385CC-2474-E870-482D-CA2175A05B7B}"/>
              </a:ext>
            </a:extLst>
          </p:cNvPr>
          <p:cNvSpPr txBox="1"/>
          <p:nvPr/>
        </p:nvSpPr>
        <p:spPr>
          <a:xfrm>
            <a:off x="6553200" y="4191000"/>
            <a:ext cx="4876800" cy="1938992"/>
          </a:xfrm>
          <a:custGeom>
            <a:avLst/>
            <a:gdLst>
              <a:gd name="connsiteX0" fmla="*/ 0 w 4876800"/>
              <a:gd name="connsiteY0" fmla="*/ 0 h 1938992"/>
              <a:gd name="connsiteX1" fmla="*/ 590635 w 4876800"/>
              <a:gd name="connsiteY1" fmla="*/ 0 h 1938992"/>
              <a:gd name="connsiteX2" fmla="*/ 986197 w 4876800"/>
              <a:gd name="connsiteY2" fmla="*/ 0 h 1938992"/>
              <a:gd name="connsiteX3" fmla="*/ 1479296 w 4876800"/>
              <a:gd name="connsiteY3" fmla="*/ 0 h 1938992"/>
              <a:gd name="connsiteX4" fmla="*/ 2118699 w 4876800"/>
              <a:gd name="connsiteY4" fmla="*/ 0 h 1938992"/>
              <a:gd name="connsiteX5" fmla="*/ 2660565 w 4876800"/>
              <a:gd name="connsiteY5" fmla="*/ 0 h 1938992"/>
              <a:gd name="connsiteX6" fmla="*/ 3251200 w 4876800"/>
              <a:gd name="connsiteY6" fmla="*/ 0 h 1938992"/>
              <a:gd name="connsiteX7" fmla="*/ 3744299 w 4876800"/>
              <a:gd name="connsiteY7" fmla="*/ 0 h 1938992"/>
              <a:gd name="connsiteX8" fmla="*/ 4286165 w 4876800"/>
              <a:gd name="connsiteY8" fmla="*/ 0 h 1938992"/>
              <a:gd name="connsiteX9" fmla="*/ 4876800 w 4876800"/>
              <a:gd name="connsiteY9" fmla="*/ 0 h 1938992"/>
              <a:gd name="connsiteX10" fmla="*/ 4876800 w 4876800"/>
              <a:gd name="connsiteY10" fmla="*/ 445968 h 1938992"/>
              <a:gd name="connsiteX11" fmla="*/ 4876800 w 4876800"/>
              <a:gd name="connsiteY11" fmla="*/ 872546 h 1938992"/>
              <a:gd name="connsiteX12" fmla="*/ 4876800 w 4876800"/>
              <a:gd name="connsiteY12" fmla="*/ 1318515 h 1938992"/>
              <a:gd name="connsiteX13" fmla="*/ 4876800 w 4876800"/>
              <a:gd name="connsiteY13" fmla="*/ 1938992 h 1938992"/>
              <a:gd name="connsiteX14" fmla="*/ 4334933 w 4876800"/>
              <a:gd name="connsiteY14" fmla="*/ 1938992 h 1938992"/>
              <a:gd name="connsiteX15" fmla="*/ 3793067 w 4876800"/>
              <a:gd name="connsiteY15" fmla="*/ 1938992 h 1938992"/>
              <a:gd name="connsiteX16" fmla="*/ 3348736 w 4876800"/>
              <a:gd name="connsiteY16" fmla="*/ 1938992 h 1938992"/>
              <a:gd name="connsiteX17" fmla="*/ 2806869 w 4876800"/>
              <a:gd name="connsiteY17" fmla="*/ 1938992 h 1938992"/>
              <a:gd name="connsiteX18" fmla="*/ 2265003 w 4876800"/>
              <a:gd name="connsiteY18" fmla="*/ 1938992 h 1938992"/>
              <a:gd name="connsiteX19" fmla="*/ 1723136 w 4876800"/>
              <a:gd name="connsiteY19" fmla="*/ 1938992 h 1938992"/>
              <a:gd name="connsiteX20" fmla="*/ 1181269 w 4876800"/>
              <a:gd name="connsiteY20" fmla="*/ 1938992 h 1938992"/>
              <a:gd name="connsiteX21" fmla="*/ 688171 w 4876800"/>
              <a:gd name="connsiteY21" fmla="*/ 1938992 h 1938992"/>
              <a:gd name="connsiteX22" fmla="*/ 0 w 4876800"/>
              <a:gd name="connsiteY22" fmla="*/ 1938992 h 1938992"/>
              <a:gd name="connsiteX23" fmla="*/ 0 w 4876800"/>
              <a:gd name="connsiteY23" fmla="*/ 1454244 h 1938992"/>
              <a:gd name="connsiteX24" fmla="*/ 0 w 4876800"/>
              <a:gd name="connsiteY24" fmla="*/ 950106 h 1938992"/>
              <a:gd name="connsiteX25" fmla="*/ 0 w 4876800"/>
              <a:gd name="connsiteY25" fmla="*/ 445968 h 1938992"/>
              <a:gd name="connsiteX26" fmla="*/ 0 w 4876800"/>
              <a:gd name="connsiteY26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6800" h="1938992" fill="none" extrusionOk="0">
                <a:moveTo>
                  <a:pt x="0" y="0"/>
                </a:moveTo>
                <a:cubicBezTo>
                  <a:pt x="204936" y="-5453"/>
                  <a:pt x="444114" y="62469"/>
                  <a:pt x="590635" y="0"/>
                </a:cubicBezTo>
                <a:cubicBezTo>
                  <a:pt x="737157" y="-62469"/>
                  <a:pt x="835172" y="44477"/>
                  <a:pt x="986197" y="0"/>
                </a:cubicBezTo>
                <a:cubicBezTo>
                  <a:pt x="1137222" y="-44477"/>
                  <a:pt x="1351799" y="18687"/>
                  <a:pt x="1479296" y="0"/>
                </a:cubicBezTo>
                <a:cubicBezTo>
                  <a:pt x="1606793" y="-18687"/>
                  <a:pt x="1969914" y="63100"/>
                  <a:pt x="2118699" y="0"/>
                </a:cubicBezTo>
                <a:cubicBezTo>
                  <a:pt x="2267484" y="-63100"/>
                  <a:pt x="2487167" y="662"/>
                  <a:pt x="2660565" y="0"/>
                </a:cubicBezTo>
                <a:cubicBezTo>
                  <a:pt x="2833963" y="-662"/>
                  <a:pt x="3096882" y="65271"/>
                  <a:pt x="3251200" y="0"/>
                </a:cubicBezTo>
                <a:cubicBezTo>
                  <a:pt x="3405519" y="-65271"/>
                  <a:pt x="3610326" y="58348"/>
                  <a:pt x="3744299" y="0"/>
                </a:cubicBezTo>
                <a:cubicBezTo>
                  <a:pt x="3878272" y="-58348"/>
                  <a:pt x="4085303" y="49826"/>
                  <a:pt x="4286165" y="0"/>
                </a:cubicBezTo>
                <a:cubicBezTo>
                  <a:pt x="4487027" y="-49826"/>
                  <a:pt x="4750515" y="48261"/>
                  <a:pt x="4876800" y="0"/>
                </a:cubicBezTo>
                <a:cubicBezTo>
                  <a:pt x="4921889" y="192139"/>
                  <a:pt x="4862749" y="280247"/>
                  <a:pt x="4876800" y="445968"/>
                </a:cubicBezTo>
                <a:cubicBezTo>
                  <a:pt x="4890851" y="611689"/>
                  <a:pt x="4852379" y="711420"/>
                  <a:pt x="4876800" y="872546"/>
                </a:cubicBezTo>
                <a:cubicBezTo>
                  <a:pt x="4901221" y="1033672"/>
                  <a:pt x="4858433" y="1170799"/>
                  <a:pt x="4876800" y="1318515"/>
                </a:cubicBezTo>
                <a:cubicBezTo>
                  <a:pt x="4895167" y="1466231"/>
                  <a:pt x="4862669" y="1645138"/>
                  <a:pt x="4876800" y="1938992"/>
                </a:cubicBezTo>
                <a:cubicBezTo>
                  <a:pt x="4666745" y="1993235"/>
                  <a:pt x="4477271" y="1877574"/>
                  <a:pt x="4334933" y="1938992"/>
                </a:cubicBezTo>
                <a:cubicBezTo>
                  <a:pt x="4192595" y="2000410"/>
                  <a:pt x="3942376" y="1899315"/>
                  <a:pt x="3793067" y="1938992"/>
                </a:cubicBezTo>
                <a:cubicBezTo>
                  <a:pt x="3643758" y="1978669"/>
                  <a:pt x="3438096" y="1908555"/>
                  <a:pt x="3348736" y="1938992"/>
                </a:cubicBezTo>
                <a:cubicBezTo>
                  <a:pt x="3259376" y="1969429"/>
                  <a:pt x="3062772" y="1925292"/>
                  <a:pt x="2806869" y="1938992"/>
                </a:cubicBezTo>
                <a:cubicBezTo>
                  <a:pt x="2550966" y="1952692"/>
                  <a:pt x="2433930" y="1874295"/>
                  <a:pt x="2265003" y="1938992"/>
                </a:cubicBezTo>
                <a:cubicBezTo>
                  <a:pt x="2096076" y="2003689"/>
                  <a:pt x="1914976" y="1912017"/>
                  <a:pt x="1723136" y="1938992"/>
                </a:cubicBezTo>
                <a:cubicBezTo>
                  <a:pt x="1531296" y="1965967"/>
                  <a:pt x="1410672" y="1914285"/>
                  <a:pt x="1181269" y="1938992"/>
                </a:cubicBezTo>
                <a:cubicBezTo>
                  <a:pt x="951866" y="1963699"/>
                  <a:pt x="924197" y="1904187"/>
                  <a:pt x="688171" y="1938992"/>
                </a:cubicBezTo>
                <a:cubicBezTo>
                  <a:pt x="452145" y="1973797"/>
                  <a:pt x="240781" y="1867567"/>
                  <a:pt x="0" y="1938992"/>
                </a:cubicBezTo>
                <a:cubicBezTo>
                  <a:pt x="-50356" y="1786624"/>
                  <a:pt x="47177" y="1564638"/>
                  <a:pt x="0" y="1454244"/>
                </a:cubicBezTo>
                <a:cubicBezTo>
                  <a:pt x="-47177" y="1343850"/>
                  <a:pt x="35409" y="1079694"/>
                  <a:pt x="0" y="950106"/>
                </a:cubicBezTo>
                <a:cubicBezTo>
                  <a:pt x="-35409" y="820518"/>
                  <a:pt x="1631" y="693055"/>
                  <a:pt x="0" y="445968"/>
                </a:cubicBezTo>
                <a:cubicBezTo>
                  <a:pt x="-1631" y="198881"/>
                  <a:pt x="9663" y="196405"/>
                  <a:pt x="0" y="0"/>
                </a:cubicBezTo>
                <a:close/>
              </a:path>
              <a:path w="4876800" h="1938992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897708" y="213055"/>
                  <a:pt x="4820241" y="386631"/>
                  <a:pt x="4876800" y="484748"/>
                </a:cubicBezTo>
                <a:cubicBezTo>
                  <a:pt x="4933359" y="582865"/>
                  <a:pt x="4841649" y="728921"/>
                  <a:pt x="4876800" y="969496"/>
                </a:cubicBezTo>
                <a:cubicBezTo>
                  <a:pt x="4911951" y="1210071"/>
                  <a:pt x="4848438" y="1334973"/>
                  <a:pt x="4876800" y="1473634"/>
                </a:cubicBezTo>
                <a:cubicBezTo>
                  <a:pt x="4905162" y="1612295"/>
                  <a:pt x="4854181" y="1824845"/>
                  <a:pt x="4876800" y="1938992"/>
                </a:cubicBezTo>
                <a:cubicBezTo>
                  <a:pt x="4716107" y="1961424"/>
                  <a:pt x="4531222" y="1909212"/>
                  <a:pt x="4334933" y="1938992"/>
                </a:cubicBezTo>
                <a:cubicBezTo>
                  <a:pt x="4138644" y="1968772"/>
                  <a:pt x="3983883" y="1905782"/>
                  <a:pt x="3890603" y="1938992"/>
                </a:cubicBezTo>
                <a:cubicBezTo>
                  <a:pt x="3797323" y="1972202"/>
                  <a:pt x="3549540" y="1889209"/>
                  <a:pt x="3348736" y="1938992"/>
                </a:cubicBezTo>
                <a:cubicBezTo>
                  <a:pt x="3147932" y="1988775"/>
                  <a:pt x="2856699" y="1897671"/>
                  <a:pt x="2709333" y="1938992"/>
                </a:cubicBezTo>
                <a:cubicBezTo>
                  <a:pt x="2561967" y="1980313"/>
                  <a:pt x="2369763" y="1910015"/>
                  <a:pt x="2167467" y="1938992"/>
                </a:cubicBezTo>
                <a:cubicBezTo>
                  <a:pt x="1965171" y="1967969"/>
                  <a:pt x="1904836" y="1937700"/>
                  <a:pt x="1771904" y="1938992"/>
                </a:cubicBezTo>
                <a:cubicBezTo>
                  <a:pt x="1638972" y="1940284"/>
                  <a:pt x="1417069" y="1932204"/>
                  <a:pt x="1327573" y="1938992"/>
                </a:cubicBezTo>
                <a:cubicBezTo>
                  <a:pt x="1238077" y="1945780"/>
                  <a:pt x="916928" y="1888981"/>
                  <a:pt x="688171" y="1938992"/>
                </a:cubicBezTo>
                <a:cubicBezTo>
                  <a:pt x="459414" y="1989003"/>
                  <a:pt x="327288" y="1914935"/>
                  <a:pt x="0" y="1938992"/>
                </a:cubicBezTo>
                <a:cubicBezTo>
                  <a:pt x="-15236" y="1737765"/>
                  <a:pt x="49173" y="1643327"/>
                  <a:pt x="0" y="1493024"/>
                </a:cubicBezTo>
                <a:cubicBezTo>
                  <a:pt x="-49173" y="1342721"/>
                  <a:pt x="9711" y="1222255"/>
                  <a:pt x="0" y="1027666"/>
                </a:cubicBezTo>
                <a:cubicBezTo>
                  <a:pt x="-9711" y="833077"/>
                  <a:pt x="51161" y="711779"/>
                  <a:pt x="0" y="601088"/>
                </a:cubicBezTo>
                <a:cubicBezTo>
                  <a:pt x="-51161" y="490397"/>
                  <a:pt x="29459" y="198153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בשקופיות אלו, אל תשכחו לתת הפניות לעבודות קודמות בפורמט כזה:</a:t>
            </a:r>
          </a:p>
          <a:p>
            <a:pPr algn="l"/>
            <a:r>
              <a:rPr lang="en-US" sz="2400" dirty="0"/>
              <a:t>(Cohen &amp; Levi, 2020)</a:t>
            </a:r>
          </a:p>
          <a:p>
            <a:pPr algn="r" rtl="1"/>
            <a:r>
              <a:rPr lang="he-IL" sz="2400" dirty="0"/>
              <a:t>או:</a:t>
            </a:r>
          </a:p>
          <a:p>
            <a:pPr algn="l"/>
            <a:r>
              <a:rPr lang="en-US" sz="2400" dirty="0"/>
              <a:t>(Cohen et al., 2023)</a:t>
            </a:r>
          </a:p>
        </p:txBody>
      </p:sp>
    </p:spTree>
    <p:extLst>
      <p:ext uri="{BB962C8B-B14F-4D97-AF65-F5344CB8AC3E}">
        <p14:creationId xmlns:p14="http://schemas.microsoft.com/office/powerpoint/2010/main" val="12020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FF303-342B-CECF-3A38-69A35C8E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A5EA-4D43-CEC2-5066-DF1289BC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Chosen Solution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7F0E-E061-3A92-B377-6A72A85B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Emphasize the key idea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If the audience remembers only one thing from your talk, what should it be?</a:t>
            </a:r>
          </a:p>
          <a:p>
            <a:r>
              <a:rPr lang="en-US" dirty="0">
                <a:solidFill>
                  <a:srgbClr val="002060"/>
                </a:solidFill>
              </a:rPr>
              <a:t>Structure your explanation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Start with a block diagram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Then go into detailed slides explaining key blocks</a:t>
            </a:r>
          </a:p>
          <a:p>
            <a:r>
              <a:rPr lang="en-US" dirty="0">
                <a:solidFill>
                  <a:srgbClr val="002060"/>
                </a:solidFill>
              </a:rPr>
              <a:t>Prefer deep details (technical ‘meat’) of part of the solution over a shallow overview of many topics</a:t>
            </a:r>
          </a:p>
          <a:p>
            <a:pPr lv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25E0E-AAFA-9114-3AFD-5499EA55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FDB12-33E6-528D-E5DA-8D145591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7260-2298-D850-AFF4-41531976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Dataset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FF53-351E-070D-C87B-F798B51E9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Describe the dataset you are working 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How many samples are there?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What labels are available?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Show a few examples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62E45-ABC7-093F-8777-C52436E4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Results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Present your results compared to other solutions</a:t>
            </a:r>
          </a:p>
          <a:p>
            <a:r>
              <a:rPr lang="en-US" dirty="0">
                <a:solidFill>
                  <a:srgbClr val="002060"/>
                </a:solidFill>
              </a:rPr>
              <a:t>Emphasize the advantages (and disadvantages) of your solution</a:t>
            </a:r>
          </a:p>
          <a:p>
            <a:r>
              <a:rPr lang="en-US" dirty="0">
                <a:solidFill>
                  <a:srgbClr val="002060"/>
                </a:solidFill>
              </a:rPr>
              <a:t>Give examples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Illustrate the idea in action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Show extreme cases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A7088-8DC9-4218-CFD4-1E55D2D7E3A5}"/>
              </a:ext>
            </a:extLst>
          </p:cNvPr>
          <p:cNvSpPr txBox="1"/>
          <p:nvPr/>
        </p:nvSpPr>
        <p:spPr>
          <a:xfrm>
            <a:off x="6553200" y="4191000"/>
            <a:ext cx="4876800" cy="830997"/>
          </a:xfrm>
          <a:custGeom>
            <a:avLst/>
            <a:gdLst>
              <a:gd name="connsiteX0" fmla="*/ 0 w 4876800"/>
              <a:gd name="connsiteY0" fmla="*/ 0 h 830997"/>
              <a:gd name="connsiteX1" fmla="*/ 639403 w 4876800"/>
              <a:gd name="connsiteY1" fmla="*/ 0 h 830997"/>
              <a:gd name="connsiteX2" fmla="*/ 1230037 w 4876800"/>
              <a:gd name="connsiteY2" fmla="*/ 0 h 830997"/>
              <a:gd name="connsiteX3" fmla="*/ 1771904 w 4876800"/>
              <a:gd name="connsiteY3" fmla="*/ 0 h 830997"/>
              <a:gd name="connsiteX4" fmla="*/ 2313771 w 4876800"/>
              <a:gd name="connsiteY4" fmla="*/ 0 h 830997"/>
              <a:gd name="connsiteX5" fmla="*/ 2953173 w 4876800"/>
              <a:gd name="connsiteY5" fmla="*/ 0 h 830997"/>
              <a:gd name="connsiteX6" fmla="*/ 3543808 w 4876800"/>
              <a:gd name="connsiteY6" fmla="*/ 0 h 830997"/>
              <a:gd name="connsiteX7" fmla="*/ 3939371 w 4876800"/>
              <a:gd name="connsiteY7" fmla="*/ 0 h 830997"/>
              <a:gd name="connsiteX8" fmla="*/ 4876800 w 4876800"/>
              <a:gd name="connsiteY8" fmla="*/ 0 h 830997"/>
              <a:gd name="connsiteX9" fmla="*/ 4876800 w 4876800"/>
              <a:gd name="connsiteY9" fmla="*/ 432118 h 830997"/>
              <a:gd name="connsiteX10" fmla="*/ 4876800 w 4876800"/>
              <a:gd name="connsiteY10" fmla="*/ 830997 h 830997"/>
              <a:gd name="connsiteX11" fmla="*/ 4432469 w 4876800"/>
              <a:gd name="connsiteY11" fmla="*/ 830997 h 830997"/>
              <a:gd name="connsiteX12" fmla="*/ 3793067 w 4876800"/>
              <a:gd name="connsiteY12" fmla="*/ 830997 h 830997"/>
              <a:gd name="connsiteX13" fmla="*/ 3299968 w 4876800"/>
              <a:gd name="connsiteY13" fmla="*/ 830997 h 830997"/>
              <a:gd name="connsiteX14" fmla="*/ 2660565 w 4876800"/>
              <a:gd name="connsiteY14" fmla="*/ 830997 h 830997"/>
              <a:gd name="connsiteX15" fmla="*/ 2216235 w 4876800"/>
              <a:gd name="connsiteY15" fmla="*/ 830997 h 830997"/>
              <a:gd name="connsiteX16" fmla="*/ 1820672 w 4876800"/>
              <a:gd name="connsiteY16" fmla="*/ 830997 h 830997"/>
              <a:gd name="connsiteX17" fmla="*/ 1425109 w 4876800"/>
              <a:gd name="connsiteY17" fmla="*/ 830997 h 830997"/>
              <a:gd name="connsiteX18" fmla="*/ 834475 w 4876800"/>
              <a:gd name="connsiteY18" fmla="*/ 830997 h 830997"/>
              <a:gd name="connsiteX19" fmla="*/ 0 w 4876800"/>
              <a:gd name="connsiteY19" fmla="*/ 830997 h 830997"/>
              <a:gd name="connsiteX20" fmla="*/ 0 w 4876800"/>
              <a:gd name="connsiteY20" fmla="*/ 415499 h 830997"/>
              <a:gd name="connsiteX21" fmla="*/ 0 w 4876800"/>
              <a:gd name="connsiteY21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76800" h="830997" fill="none" extrusionOk="0">
                <a:moveTo>
                  <a:pt x="0" y="0"/>
                </a:moveTo>
                <a:cubicBezTo>
                  <a:pt x="190635" y="-57580"/>
                  <a:pt x="383294" y="51497"/>
                  <a:pt x="639403" y="0"/>
                </a:cubicBezTo>
                <a:cubicBezTo>
                  <a:pt x="895512" y="-51497"/>
                  <a:pt x="934784" y="55813"/>
                  <a:pt x="1230037" y="0"/>
                </a:cubicBezTo>
                <a:cubicBezTo>
                  <a:pt x="1525290" y="-55813"/>
                  <a:pt x="1551583" y="42851"/>
                  <a:pt x="1771904" y="0"/>
                </a:cubicBezTo>
                <a:cubicBezTo>
                  <a:pt x="1992225" y="-42851"/>
                  <a:pt x="2172503" y="16834"/>
                  <a:pt x="2313771" y="0"/>
                </a:cubicBezTo>
                <a:cubicBezTo>
                  <a:pt x="2455039" y="-16834"/>
                  <a:pt x="2692194" y="15048"/>
                  <a:pt x="2953173" y="0"/>
                </a:cubicBezTo>
                <a:cubicBezTo>
                  <a:pt x="3214152" y="-15048"/>
                  <a:pt x="3397287" y="62469"/>
                  <a:pt x="3543808" y="0"/>
                </a:cubicBezTo>
                <a:cubicBezTo>
                  <a:pt x="3690330" y="-62469"/>
                  <a:pt x="3780513" y="34059"/>
                  <a:pt x="3939371" y="0"/>
                </a:cubicBezTo>
                <a:cubicBezTo>
                  <a:pt x="4098229" y="-34059"/>
                  <a:pt x="4529801" y="107702"/>
                  <a:pt x="4876800" y="0"/>
                </a:cubicBezTo>
                <a:cubicBezTo>
                  <a:pt x="4901188" y="157668"/>
                  <a:pt x="4844950" y="240282"/>
                  <a:pt x="4876800" y="432118"/>
                </a:cubicBezTo>
                <a:cubicBezTo>
                  <a:pt x="4908650" y="623954"/>
                  <a:pt x="4842328" y="694528"/>
                  <a:pt x="4876800" y="830997"/>
                </a:cubicBezTo>
                <a:cubicBezTo>
                  <a:pt x="4654969" y="848677"/>
                  <a:pt x="4603849" y="829767"/>
                  <a:pt x="4432469" y="830997"/>
                </a:cubicBezTo>
                <a:cubicBezTo>
                  <a:pt x="4261089" y="832227"/>
                  <a:pt x="4058253" y="817635"/>
                  <a:pt x="3793067" y="830997"/>
                </a:cubicBezTo>
                <a:cubicBezTo>
                  <a:pt x="3527881" y="844359"/>
                  <a:pt x="3536638" y="823186"/>
                  <a:pt x="3299968" y="830997"/>
                </a:cubicBezTo>
                <a:cubicBezTo>
                  <a:pt x="3063298" y="838808"/>
                  <a:pt x="2825967" y="792659"/>
                  <a:pt x="2660565" y="830997"/>
                </a:cubicBezTo>
                <a:cubicBezTo>
                  <a:pt x="2495163" y="869335"/>
                  <a:pt x="2376110" y="779925"/>
                  <a:pt x="2216235" y="830997"/>
                </a:cubicBezTo>
                <a:cubicBezTo>
                  <a:pt x="2056360" y="882069"/>
                  <a:pt x="1929509" y="821561"/>
                  <a:pt x="1820672" y="830997"/>
                </a:cubicBezTo>
                <a:cubicBezTo>
                  <a:pt x="1711835" y="840433"/>
                  <a:pt x="1531210" y="803813"/>
                  <a:pt x="1425109" y="830997"/>
                </a:cubicBezTo>
                <a:cubicBezTo>
                  <a:pt x="1319008" y="858181"/>
                  <a:pt x="961992" y="769046"/>
                  <a:pt x="834475" y="830997"/>
                </a:cubicBezTo>
                <a:cubicBezTo>
                  <a:pt x="706958" y="892948"/>
                  <a:pt x="345820" y="788544"/>
                  <a:pt x="0" y="830997"/>
                </a:cubicBezTo>
                <a:cubicBezTo>
                  <a:pt x="-47585" y="703953"/>
                  <a:pt x="19868" y="554803"/>
                  <a:pt x="0" y="415499"/>
                </a:cubicBezTo>
                <a:cubicBezTo>
                  <a:pt x="-19868" y="276195"/>
                  <a:pt x="19858" y="155802"/>
                  <a:pt x="0" y="0"/>
                </a:cubicBezTo>
                <a:close/>
              </a:path>
              <a:path w="4876800" h="830997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920166" y="150474"/>
                  <a:pt x="4841276" y="224543"/>
                  <a:pt x="4876800" y="415499"/>
                </a:cubicBezTo>
                <a:cubicBezTo>
                  <a:pt x="4912324" y="606455"/>
                  <a:pt x="4832444" y="665240"/>
                  <a:pt x="4876800" y="830997"/>
                </a:cubicBezTo>
                <a:cubicBezTo>
                  <a:pt x="4663051" y="847474"/>
                  <a:pt x="4563215" y="776403"/>
                  <a:pt x="4286165" y="830997"/>
                </a:cubicBezTo>
                <a:cubicBezTo>
                  <a:pt x="4009115" y="885591"/>
                  <a:pt x="3957736" y="827684"/>
                  <a:pt x="3646763" y="830997"/>
                </a:cubicBezTo>
                <a:cubicBezTo>
                  <a:pt x="3335790" y="834310"/>
                  <a:pt x="3235206" y="806364"/>
                  <a:pt x="3007360" y="830997"/>
                </a:cubicBezTo>
                <a:cubicBezTo>
                  <a:pt x="2779514" y="855630"/>
                  <a:pt x="2660470" y="798687"/>
                  <a:pt x="2563029" y="830997"/>
                </a:cubicBezTo>
                <a:cubicBezTo>
                  <a:pt x="2465588" y="863307"/>
                  <a:pt x="2215129" y="774026"/>
                  <a:pt x="2021163" y="830997"/>
                </a:cubicBezTo>
                <a:cubicBezTo>
                  <a:pt x="1827197" y="887968"/>
                  <a:pt x="1529126" y="789676"/>
                  <a:pt x="1381760" y="830997"/>
                </a:cubicBezTo>
                <a:cubicBezTo>
                  <a:pt x="1234394" y="872318"/>
                  <a:pt x="1047048" y="804035"/>
                  <a:pt x="839893" y="830997"/>
                </a:cubicBezTo>
                <a:cubicBezTo>
                  <a:pt x="632738" y="857959"/>
                  <a:pt x="376221" y="737225"/>
                  <a:pt x="0" y="830997"/>
                </a:cubicBezTo>
                <a:cubicBezTo>
                  <a:pt x="-10421" y="746849"/>
                  <a:pt x="34790" y="620977"/>
                  <a:pt x="0" y="432118"/>
                </a:cubicBezTo>
                <a:cubicBezTo>
                  <a:pt x="-34790" y="243259"/>
                  <a:pt x="5423" y="107780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אם זו מצגת אמצע, שקופית זו תקרא:</a:t>
            </a:r>
          </a:p>
          <a:p>
            <a:pPr algn="l"/>
            <a:r>
              <a:rPr lang="en-US" sz="2400" dirty="0"/>
              <a:t>Intermediate Results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4587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Repeat the project goal in other words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Have you achieved the goal? (if not, that’s fine and you have to explain why)</a:t>
            </a:r>
          </a:p>
          <a:p>
            <a:r>
              <a:rPr lang="en-US" dirty="0">
                <a:solidFill>
                  <a:srgbClr val="002060"/>
                </a:solidFill>
              </a:rPr>
              <a:t>Summarize your results</a:t>
            </a:r>
          </a:p>
          <a:p>
            <a:r>
              <a:rPr lang="en-US" dirty="0">
                <a:solidFill>
                  <a:srgbClr val="002060"/>
                </a:solidFill>
              </a:rPr>
              <a:t>Emphasize original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9778-10B4-40FB-B4E4-44FA89A866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29557-A7AC-596D-5CC3-4B0A3D042BBA}"/>
              </a:ext>
            </a:extLst>
          </p:cNvPr>
          <p:cNvSpPr txBox="1"/>
          <p:nvPr/>
        </p:nvSpPr>
        <p:spPr>
          <a:xfrm>
            <a:off x="6553200" y="4191000"/>
            <a:ext cx="4876800" cy="830997"/>
          </a:xfrm>
          <a:custGeom>
            <a:avLst/>
            <a:gdLst>
              <a:gd name="connsiteX0" fmla="*/ 0 w 4876800"/>
              <a:gd name="connsiteY0" fmla="*/ 0 h 830997"/>
              <a:gd name="connsiteX1" fmla="*/ 639403 w 4876800"/>
              <a:gd name="connsiteY1" fmla="*/ 0 h 830997"/>
              <a:gd name="connsiteX2" fmla="*/ 1230037 w 4876800"/>
              <a:gd name="connsiteY2" fmla="*/ 0 h 830997"/>
              <a:gd name="connsiteX3" fmla="*/ 1771904 w 4876800"/>
              <a:gd name="connsiteY3" fmla="*/ 0 h 830997"/>
              <a:gd name="connsiteX4" fmla="*/ 2313771 w 4876800"/>
              <a:gd name="connsiteY4" fmla="*/ 0 h 830997"/>
              <a:gd name="connsiteX5" fmla="*/ 2953173 w 4876800"/>
              <a:gd name="connsiteY5" fmla="*/ 0 h 830997"/>
              <a:gd name="connsiteX6" fmla="*/ 3543808 w 4876800"/>
              <a:gd name="connsiteY6" fmla="*/ 0 h 830997"/>
              <a:gd name="connsiteX7" fmla="*/ 3939371 w 4876800"/>
              <a:gd name="connsiteY7" fmla="*/ 0 h 830997"/>
              <a:gd name="connsiteX8" fmla="*/ 4876800 w 4876800"/>
              <a:gd name="connsiteY8" fmla="*/ 0 h 830997"/>
              <a:gd name="connsiteX9" fmla="*/ 4876800 w 4876800"/>
              <a:gd name="connsiteY9" fmla="*/ 432118 h 830997"/>
              <a:gd name="connsiteX10" fmla="*/ 4876800 w 4876800"/>
              <a:gd name="connsiteY10" fmla="*/ 830997 h 830997"/>
              <a:gd name="connsiteX11" fmla="*/ 4432469 w 4876800"/>
              <a:gd name="connsiteY11" fmla="*/ 830997 h 830997"/>
              <a:gd name="connsiteX12" fmla="*/ 3793067 w 4876800"/>
              <a:gd name="connsiteY12" fmla="*/ 830997 h 830997"/>
              <a:gd name="connsiteX13" fmla="*/ 3299968 w 4876800"/>
              <a:gd name="connsiteY13" fmla="*/ 830997 h 830997"/>
              <a:gd name="connsiteX14" fmla="*/ 2660565 w 4876800"/>
              <a:gd name="connsiteY14" fmla="*/ 830997 h 830997"/>
              <a:gd name="connsiteX15" fmla="*/ 2216235 w 4876800"/>
              <a:gd name="connsiteY15" fmla="*/ 830997 h 830997"/>
              <a:gd name="connsiteX16" fmla="*/ 1820672 w 4876800"/>
              <a:gd name="connsiteY16" fmla="*/ 830997 h 830997"/>
              <a:gd name="connsiteX17" fmla="*/ 1425109 w 4876800"/>
              <a:gd name="connsiteY17" fmla="*/ 830997 h 830997"/>
              <a:gd name="connsiteX18" fmla="*/ 834475 w 4876800"/>
              <a:gd name="connsiteY18" fmla="*/ 830997 h 830997"/>
              <a:gd name="connsiteX19" fmla="*/ 0 w 4876800"/>
              <a:gd name="connsiteY19" fmla="*/ 830997 h 830997"/>
              <a:gd name="connsiteX20" fmla="*/ 0 w 4876800"/>
              <a:gd name="connsiteY20" fmla="*/ 415499 h 830997"/>
              <a:gd name="connsiteX21" fmla="*/ 0 w 4876800"/>
              <a:gd name="connsiteY21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76800" h="830997" fill="none" extrusionOk="0">
                <a:moveTo>
                  <a:pt x="0" y="0"/>
                </a:moveTo>
                <a:cubicBezTo>
                  <a:pt x="190635" y="-57580"/>
                  <a:pt x="383294" y="51497"/>
                  <a:pt x="639403" y="0"/>
                </a:cubicBezTo>
                <a:cubicBezTo>
                  <a:pt x="895512" y="-51497"/>
                  <a:pt x="934784" y="55813"/>
                  <a:pt x="1230037" y="0"/>
                </a:cubicBezTo>
                <a:cubicBezTo>
                  <a:pt x="1525290" y="-55813"/>
                  <a:pt x="1551583" y="42851"/>
                  <a:pt x="1771904" y="0"/>
                </a:cubicBezTo>
                <a:cubicBezTo>
                  <a:pt x="1992225" y="-42851"/>
                  <a:pt x="2172503" y="16834"/>
                  <a:pt x="2313771" y="0"/>
                </a:cubicBezTo>
                <a:cubicBezTo>
                  <a:pt x="2455039" y="-16834"/>
                  <a:pt x="2692194" y="15048"/>
                  <a:pt x="2953173" y="0"/>
                </a:cubicBezTo>
                <a:cubicBezTo>
                  <a:pt x="3214152" y="-15048"/>
                  <a:pt x="3397287" y="62469"/>
                  <a:pt x="3543808" y="0"/>
                </a:cubicBezTo>
                <a:cubicBezTo>
                  <a:pt x="3690330" y="-62469"/>
                  <a:pt x="3780513" y="34059"/>
                  <a:pt x="3939371" y="0"/>
                </a:cubicBezTo>
                <a:cubicBezTo>
                  <a:pt x="4098229" y="-34059"/>
                  <a:pt x="4529801" y="107702"/>
                  <a:pt x="4876800" y="0"/>
                </a:cubicBezTo>
                <a:cubicBezTo>
                  <a:pt x="4901188" y="157668"/>
                  <a:pt x="4844950" y="240282"/>
                  <a:pt x="4876800" y="432118"/>
                </a:cubicBezTo>
                <a:cubicBezTo>
                  <a:pt x="4908650" y="623954"/>
                  <a:pt x="4842328" y="694528"/>
                  <a:pt x="4876800" y="830997"/>
                </a:cubicBezTo>
                <a:cubicBezTo>
                  <a:pt x="4654969" y="848677"/>
                  <a:pt x="4603849" y="829767"/>
                  <a:pt x="4432469" y="830997"/>
                </a:cubicBezTo>
                <a:cubicBezTo>
                  <a:pt x="4261089" y="832227"/>
                  <a:pt x="4058253" y="817635"/>
                  <a:pt x="3793067" y="830997"/>
                </a:cubicBezTo>
                <a:cubicBezTo>
                  <a:pt x="3527881" y="844359"/>
                  <a:pt x="3536638" y="823186"/>
                  <a:pt x="3299968" y="830997"/>
                </a:cubicBezTo>
                <a:cubicBezTo>
                  <a:pt x="3063298" y="838808"/>
                  <a:pt x="2825967" y="792659"/>
                  <a:pt x="2660565" y="830997"/>
                </a:cubicBezTo>
                <a:cubicBezTo>
                  <a:pt x="2495163" y="869335"/>
                  <a:pt x="2376110" y="779925"/>
                  <a:pt x="2216235" y="830997"/>
                </a:cubicBezTo>
                <a:cubicBezTo>
                  <a:pt x="2056360" y="882069"/>
                  <a:pt x="1929509" y="821561"/>
                  <a:pt x="1820672" y="830997"/>
                </a:cubicBezTo>
                <a:cubicBezTo>
                  <a:pt x="1711835" y="840433"/>
                  <a:pt x="1531210" y="803813"/>
                  <a:pt x="1425109" y="830997"/>
                </a:cubicBezTo>
                <a:cubicBezTo>
                  <a:pt x="1319008" y="858181"/>
                  <a:pt x="961992" y="769046"/>
                  <a:pt x="834475" y="830997"/>
                </a:cubicBezTo>
                <a:cubicBezTo>
                  <a:pt x="706958" y="892948"/>
                  <a:pt x="345820" y="788544"/>
                  <a:pt x="0" y="830997"/>
                </a:cubicBezTo>
                <a:cubicBezTo>
                  <a:pt x="-47585" y="703953"/>
                  <a:pt x="19868" y="554803"/>
                  <a:pt x="0" y="415499"/>
                </a:cubicBezTo>
                <a:cubicBezTo>
                  <a:pt x="-19868" y="276195"/>
                  <a:pt x="19858" y="155802"/>
                  <a:pt x="0" y="0"/>
                </a:cubicBezTo>
                <a:close/>
              </a:path>
              <a:path w="4876800" h="830997" stroke="0" extrusionOk="0">
                <a:moveTo>
                  <a:pt x="0" y="0"/>
                </a:moveTo>
                <a:cubicBezTo>
                  <a:pt x="199741" y="-13610"/>
                  <a:pt x="378634" y="56047"/>
                  <a:pt x="493099" y="0"/>
                </a:cubicBezTo>
                <a:cubicBezTo>
                  <a:pt x="607564" y="-56047"/>
                  <a:pt x="797972" y="13437"/>
                  <a:pt x="888661" y="0"/>
                </a:cubicBezTo>
                <a:cubicBezTo>
                  <a:pt x="979350" y="-13437"/>
                  <a:pt x="1376822" y="37404"/>
                  <a:pt x="1528064" y="0"/>
                </a:cubicBezTo>
                <a:cubicBezTo>
                  <a:pt x="1679306" y="-37404"/>
                  <a:pt x="1790171" y="38875"/>
                  <a:pt x="2021163" y="0"/>
                </a:cubicBezTo>
                <a:cubicBezTo>
                  <a:pt x="2252155" y="-38875"/>
                  <a:pt x="2333750" y="32206"/>
                  <a:pt x="2514261" y="0"/>
                </a:cubicBezTo>
                <a:cubicBezTo>
                  <a:pt x="2694772" y="-32206"/>
                  <a:pt x="3019878" y="61344"/>
                  <a:pt x="3153664" y="0"/>
                </a:cubicBezTo>
                <a:cubicBezTo>
                  <a:pt x="3287450" y="-61344"/>
                  <a:pt x="3412014" y="13194"/>
                  <a:pt x="3597995" y="0"/>
                </a:cubicBezTo>
                <a:cubicBezTo>
                  <a:pt x="3783976" y="-13194"/>
                  <a:pt x="3937303" y="65035"/>
                  <a:pt x="4237397" y="0"/>
                </a:cubicBezTo>
                <a:cubicBezTo>
                  <a:pt x="4537491" y="-65035"/>
                  <a:pt x="4588053" y="22910"/>
                  <a:pt x="4876800" y="0"/>
                </a:cubicBezTo>
                <a:cubicBezTo>
                  <a:pt x="4920166" y="150474"/>
                  <a:pt x="4841276" y="224543"/>
                  <a:pt x="4876800" y="415499"/>
                </a:cubicBezTo>
                <a:cubicBezTo>
                  <a:pt x="4912324" y="606455"/>
                  <a:pt x="4832444" y="665240"/>
                  <a:pt x="4876800" y="830997"/>
                </a:cubicBezTo>
                <a:cubicBezTo>
                  <a:pt x="4663051" y="847474"/>
                  <a:pt x="4563215" y="776403"/>
                  <a:pt x="4286165" y="830997"/>
                </a:cubicBezTo>
                <a:cubicBezTo>
                  <a:pt x="4009115" y="885591"/>
                  <a:pt x="3957736" y="827684"/>
                  <a:pt x="3646763" y="830997"/>
                </a:cubicBezTo>
                <a:cubicBezTo>
                  <a:pt x="3335790" y="834310"/>
                  <a:pt x="3235206" y="806364"/>
                  <a:pt x="3007360" y="830997"/>
                </a:cubicBezTo>
                <a:cubicBezTo>
                  <a:pt x="2779514" y="855630"/>
                  <a:pt x="2660470" y="798687"/>
                  <a:pt x="2563029" y="830997"/>
                </a:cubicBezTo>
                <a:cubicBezTo>
                  <a:pt x="2465588" y="863307"/>
                  <a:pt x="2215129" y="774026"/>
                  <a:pt x="2021163" y="830997"/>
                </a:cubicBezTo>
                <a:cubicBezTo>
                  <a:pt x="1827197" y="887968"/>
                  <a:pt x="1529126" y="789676"/>
                  <a:pt x="1381760" y="830997"/>
                </a:cubicBezTo>
                <a:cubicBezTo>
                  <a:pt x="1234394" y="872318"/>
                  <a:pt x="1047048" y="804035"/>
                  <a:pt x="839893" y="830997"/>
                </a:cubicBezTo>
                <a:cubicBezTo>
                  <a:pt x="632738" y="857959"/>
                  <a:pt x="376221" y="737225"/>
                  <a:pt x="0" y="830997"/>
                </a:cubicBezTo>
                <a:cubicBezTo>
                  <a:pt x="-10421" y="746849"/>
                  <a:pt x="34790" y="620977"/>
                  <a:pt x="0" y="432118"/>
                </a:cubicBezTo>
                <a:cubicBezTo>
                  <a:pt x="-34790" y="243259"/>
                  <a:pt x="5423" y="107780"/>
                  <a:pt x="0" y="0"/>
                </a:cubicBezTo>
                <a:close/>
              </a:path>
            </a:pathLst>
          </a:custGeom>
          <a:solidFill>
            <a:srgbClr val="FFC000">
              <a:alpha val="13000"/>
            </a:srgbClr>
          </a:solidFill>
          <a:ln w="4762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אם זו מצגת אמצע, ניתן לוותר על שקופית זו.</a:t>
            </a:r>
          </a:p>
        </p:txBody>
      </p:sp>
    </p:spTree>
    <p:extLst>
      <p:ext uri="{BB962C8B-B14F-4D97-AF65-F5344CB8AC3E}">
        <p14:creationId xmlns:p14="http://schemas.microsoft.com/office/powerpoint/2010/main" val="166931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43433</TotalTime>
  <Words>961</Words>
  <Application>Microsoft Office PowerPoint</Application>
  <PresentationFormat>Widescreen</PresentationFormat>
  <Paragraphs>159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Midterm/Final Presentation  Project Name</vt:lpstr>
      <vt:lpstr>Outline</vt:lpstr>
      <vt:lpstr>Project Goal</vt:lpstr>
      <vt:lpstr>Background</vt:lpstr>
      <vt:lpstr>Literature Survey</vt:lpstr>
      <vt:lpstr>Chosen Solution</vt:lpstr>
      <vt:lpstr>Dataset</vt:lpstr>
      <vt:lpstr>Results</vt:lpstr>
      <vt:lpstr>Conclusion</vt:lpstr>
      <vt:lpstr>Work So Far</vt:lpstr>
      <vt:lpstr>Future Work</vt:lpstr>
      <vt:lpstr>References</vt:lpstr>
      <vt:lpstr>הנחיות וטיפים</vt:lpstr>
      <vt:lpstr>הנחות</vt:lpstr>
      <vt:lpstr>העברת המצגת</vt:lpstr>
      <vt:lpstr>העברת המצגת – עניינים טכניים</vt:lpstr>
      <vt:lpstr>הצגת מידע 1/2</vt:lpstr>
      <vt:lpstr>הצגת מידע 2/2</vt:lpstr>
      <vt:lpstr>עיצוב 1/2</vt:lpstr>
      <vt:lpstr>עיצוב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Presentation Template</dc:title>
  <dc:creator>yair@ee.technion.ac.il</dc:creator>
  <cp:lastModifiedBy>Hadas Ofir</cp:lastModifiedBy>
  <cp:revision>657</cp:revision>
  <cp:lastPrinted>2014-09-21T12:04:19Z</cp:lastPrinted>
  <dcterms:created xsi:type="dcterms:W3CDTF">2012-05-28T18:42:10Z</dcterms:created>
  <dcterms:modified xsi:type="dcterms:W3CDTF">2025-06-30T13:25:18Z</dcterms:modified>
</cp:coreProperties>
</file>