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68"/>
    <a:srgbClr val="00007A"/>
    <a:srgbClr val="00002A"/>
    <a:srgbClr val="CFE4FE"/>
    <a:srgbClr val="003399"/>
    <a:srgbClr val="2C5D98"/>
    <a:srgbClr val="00FE2A"/>
    <a:srgbClr val="3A7CCB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4C62D-7B16-411E-9A7A-5D2C8E6EE8B7}" v="50" dt="2025-07-02T06:40:5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400" y="17959681"/>
            <a:ext cx="4397724" cy="3823200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30275212" cy="3168129"/>
          </a:xfrm>
          <a:prstGeom prst="rect">
            <a:avLst/>
          </a:prstGeom>
          <a:solidFill>
            <a:srgbClr val="0000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46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030281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164281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896853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4753853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46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8262000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46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8262000"/>
            <a:ext cx="9360000" cy="8024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799681"/>
            <a:ext cx="28290682" cy="22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6681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6754400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93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6709"/>
                <a:ext cx="8861157" cy="550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6709"/>
                <a:ext cx="8861157" cy="5508372"/>
              </a:xfrm>
              <a:prstGeom prst="rect">
                <a:avLst/>
              </a:prstGeom>
              <a:blipFill>
                <a:blip r:embed="rId3"/>
                <a:stretch>
                  <a:fillRect l="-2201" b="-212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r="-9877" b="-2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410281"/>
            <a:ext cx="8918154" cy="5410200"/>
            <a:chOff x="10575250" y="9902123"/>
            <a:chExt cx="8918154" cy="5410200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02123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3281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39681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3281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6400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</a:t>
                </a:r>
                <a:r>
                  <a:rPr lang="en-US" sz="2000" b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Frame and</a:t>
                </a:r>
                <a:br>
                  <a:rPr lang="en-US" sz="2000" b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7774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790000" y="11289600"/>
            <a:ext cx="8349790" cy="4766623"/>
            <a:chOff x="-685800" y="1220539"/>
            <a:chExt cx="10515600" cy="6002981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39"/>
              <a:ext cx="10515600" cy="6002981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6" y="4553642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11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889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880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562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1900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05600" y="39766081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373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00" y="35510400"/>
            <a:ext cx="7065134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en-US" sz="3200" b="0" dirty="0">
                <a:solidFill>
                  <a:srgbClr val="000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2016</a:t>
            </a:r>
          </a:p>
        </p:txBody>
      </p:sp>
      <p:pic>
        <p:nvPicPr>
          <p:cNvPr id="138" name="Picture 137" descr="Text&#10;&#10;Description automatically generated with medium confidence">
            <a:extLst>
              <a:ext uri="{FF2B5EF4-FFF2-40B4-BE49-F238E27FC236}">
                <a16:creationId xmlns:a16="http://schemas.microsoft.com/office/drawing/2014/main" id="{5157837F-F6BF-436D-93F7-C1BA05F732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  <p:pic>
        <p:nvPicPr>
          <p:cNvPr id="2" name="Picture 1" descr="A purple and blue sound waves&#10;&#10;AI-generated content may be incorrect.">
            <a:extLst>
              <a:ext uri="{FF2B5EF4-FFF2-40B4-BE49-F238E27FC236}">
                <a16:creationId xmlns:a16="http://schemas.microsoft.com/office/drawing/2014/main" id="{C0464897-E4E7-5700-5F3E-5E8279B904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219600"/>
            <a:ext cx="3990943" cy="27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</TotalTime>
  <Words>522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#1 with short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2025-07-05T07:03:29Z</dcterms:modified>
</cp:coreProperties>
</file>