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5"/>
    <a:srgbClr val="002147"/>
    <a:srgbClr val="000060"/>
    <a:srgbClr val="003399"/>
    <a:srgbClr val="3A7CCB"/>
    <a:srgbClr val="00007A"/>
    <a:srgbClr val="000068"/>
    <a:srgbClr val="00002A"/>
    <a:srgbClr val="CFE4FE"/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6D700-19FA-48C8-BDDD-6E3D58E1A3FC}" v="37" dt="2025-07-02T08:56:19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6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66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6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6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8"/>
          <p:cNvSpPr/>
          <p:nvPr/>
        </p:nvSpPr>
        <p:spPr>
          <a:xfrm>
            <a:off x="244800" y="781848"/>
            <a:ext cx="29786400" cy="41838493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0" y="18878400"/>
            <a:ext cx="3673052" cy="3193200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4800" y="72000"/>
            <a:ext cx="29786400" cy="9050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54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54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9342000"/>
            <a:ext cx="9360000" cy="13290095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54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934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801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9346400"/>
                <a:ext cx="8861157" cy="5724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346400"/>
                <a:ext cx="8861157" cy="5724372"/>
              </a:xfrm>
              <a:prstGeom prst="rect">
                <a:avLst/>
              </a:prstGeom>
              <a:blipFill>
                <a:blip r:embed="rId3"/>
                <a:stretch>
                  <a:fillRect l="-2201" b="-4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r="-9877" b="-2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19881"/>
            <a:ext cx="8918154" cy="5388097"/>
            <a:chOff x="10575250" y="9924226"/>
            <a:chExt cx="8918154" cy="53880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242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790000" y="12369600"/>
            <a:ext cx="8349790" cy="4766623"/>
            <a:chOff x="-469570" y="1356559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469570" y="1356559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698345" y="4688891"/>
              <a:ext cx="135378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494325" y="4688891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544197" y="4688891"/>
              <a:ext cx="135378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625805" y="4670756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378248" y="4629952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670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2008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81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38" name="Picture 137" descr="A picture containing qr code&#10;&#10;Description automatically generated">
            <a:extLst>
              <a:ext uri="{FF2B5EF4-FFF2-40B4-BE49-F238E27FC236}">
                <a16:creationId xmlns:a16="http://schemas.microsoft.com/office/drawing/2014/main" id="{49E09059-47EE-4021-A733-817D12918357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0AF90-06E9-466C-8E4C-AE5B9402855E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AA60E4-72D1-68AD-2A1B-C1CA8BAFBDCF}"/>
              </a:ext>
            </a:extLst>
          </p:cNvPr>
          <p:cNvGrpSpPr/>
          <p:nvPr/>
        </p:nvGrpSpPr>
        <p:grpSpPr>
          <a:xfrm>
            <a:off x="10337006" y="8028000"/>
            <a:ext cx="9823057" cy="1188000"/>
            <a:chOff x="10337006" y="8028000"/>
            <a:chExt cx="9823057" cy="1188000"/>
          </a:xfrm>
        </p:grpSpPr>
        <p:sp>
          <p:nvSpPr>
            <p:cNvPr id="132" name="Rectangle 3"/>
            <p:cNvSpPr>
              <a:spLocks noChangeArrowheads="1"/>
            </p:cNvSpPr>
            <p:nvPr/>
          </p:nvSpPr>
          <p:spPr bwMode="auto">
            <a:xfrm>
              <a:off x="103370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  <p:pic>
          <p:nvPicPr>
            <p:cNvPr id="6" name="Picture 5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BB6C29AC-85B0-1DE6-4507-64CAFAEA5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3006" y="8028000"/>
              <a:ext cx="3727057" cy="118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76</TotalTime>
  <Words>530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#2 with long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2025-07-05T07:03:42Z</dcterms:modified>
</cp:coreProperties>
</file>