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30275213" cy="42803763"/>
  <p:notesSz cx="42741850" cy="31943675"/>
  <p:defaultTextStyle>
    <a:defPPr>
      <a:defRPr lang="en-US"/>
    </a:defPPr>
    <a:lvl1pPr algn="r" rtl="1" fontAlgn="base">
      <a:spcBef>
        <a:spcPct val="0"/>
      </a:spcBef>
      <a:spcAft>
        <a:spcPct val="0"/>
      </a:spcAft>
      <a:defRPr sz="4446" b="1" kern="1200">
        <a:solidFill>
          <a:srgbClr val="003399"/>
        </a:solidFill>
        <a:latin typeface="Arial" charset="0"/>
        <a:ea typeface="+mn-ea"/>
        <a:cs typeface="Arial" charset="0"/>
      </a:defRPr>
    </a:lvl1pPr>
    <a:lvl2pPr marL="441884" algn="r" rtl="1" fontAlgn="base">
      <a:spcBef>
        <a:spcPct val="0"/>
      </a:spcBef>
      <a:spcAft>
        <a:spcPct val="0"/>
      </a:spcAft>
      <a:defRPr sz="4446" b="1" kern="1200">
        <a:solidFill>
          <a:srgbClr val="003399"/>
        </a:solidFill>
        <a:latin typeface="Arial" charset="0"/>
        <a:ea typeface="+mn-ea"/>
        <a:cs typeface="Arial" charset="0"/>
      </a:defRPr>
    </a:lvl2pPr>
    <a:lvl3pPr marL="883768" algn="r" rtl="1" fontAlgn="base">
      <a:spcBef>
        <a:spcPct val="0"/>
      </a:spcBef>
      <a:spcAft>
        <a:spcPct val="0"/>
      </a:spcAft>
      <a:defRPr sz="4446" b="1" kern="1200">
        <a:solidFill>
          <a:srgbClr val="003399"/>
        </a:solidFill>
        <a:latin typeface="Arial" charset="0"/>
        <a:ea typeface="+mn-ea"/>
        <a:cs typeface="Arial" charset="0"/>
      </a:defRPr>
    </a:lvl3pPr>
    <a:lvl4pPr marL="1325651" algn="r" rtl="1" fontAlgn="base">
      <a:spcBef>
        <a:spcPct val="0"/>
      </a:spcBef>
      <a:spcAft>
        <a:spcPct val="0"/>
      </a:spcAft>
      <a:defRPr sz="4446" b="1" kern="1200">
        <a:solidFill>
          <a:srgbClr val="003399"/>
        </a:solidFill>
        <a:latin typeface="Arial" charset="0"/>
        <a:ea typeface="+mn-ea"/>
        <a:cs typeface="Arial" charset="0"/>
      </a:defRPr>
    </a:lvl4pPr>
    <a:lvl5pPr marL="1767535" algn="r" rtl="1" fontAlgn="base">
      <a:spcBef>
        <a:spcPct val="0"/>
      </a:spcBef>
      <a:spcAft>
        <a:spcPct val="0"/>
      </a:spcAft>
      <a:defRPr sz="4446" b="1" kern="1200">
        <a:solidFill>
          <a:srgbClr val="003399"/>
        </a:solidFill>
        <a:latin typeface="Arial" charset="0"/>
        <a:ea typeface="+mn-ea"/>
        <a:cs typeface="Arial" charset="0"/>
      </a:defRPr>
    </a:lvl5pPr>
    <a:lvl6pPr marL="2209419" algn="r" defTabSz="883768" rtl="1" eaLnBrk="1" latinLnBrk="0" hangingPunct="1">
      <a:defRPr sz="4446" b="1" kern="1200">
        <a:solidFill>
          <a:srgbClr val="003399"/>
        </a:solidFill>
        <a:latin typeface="Arial" charset="0"/>
        <a:ea typeface="+mn-ea"/>
        <a:cs typeface="Arial" charset="0"/>
      </a:defRPr>
    </a:lvl6pPr>
    <a:lvl7pPr marL="2651303" algn="r" defTabSz="883768" rtl="1" eaLnBrk="1" latinLnBrk="0" hangingPunct="1">
      <a:defRPr sz="4446" b="1" kern="1200">
        <a:solidFill>
          <a:srgbClr val="003399"/>
        </a:solidFill>
        <a:latin typeface="Arial" charset="0"/>
        <a:ea typeface="+mn-ea"/>
        <a:cs typeface="Arial" charset="0"/>
      </a:defRPr>
    </a:lvl7pPr>
    <a:lvl8pPr marL="3093187" algn="r" defTabSz="883768" rtl="1" eaLnBrk="1" latinLnBrk="0" hangingPunct="1">
      <a:defRPr sz="4446" b="1" kern="1200">
        <a:solidFill>
          <a:srgbClr val="003399"/>
        </a:solidFill>
        <a:latin typeface="Arial" charset="0"/>
        <a:ea typeface="+mn-ea"/>
        <a:cs typeface="Arial" charset="0"/>
      </a:defRPr>
    </a:lvl8pPr>
    <a:lvl9pPr marL="3535070" algn="r" defTabSz="883768" rtl="1" eaLnBrk="1" latinLnBrk="0" hangingPunct="1">
      <a:defRPr sz="4446" b="1" kern="1200">
        <a:solidFill>
          <a:srgbClr val="003399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3482" userDrawn="1">
          <p15:clr>
            <a:srgbClr val="A4A3A4"/>
          </p15:clr>
        </p15:guide>
        <p15:guide id="2" pos="953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147"/>
    <a:srgbClr val="000060"/>
    <a:srgbClr val="003399"/>
    <a:srgbClr val="3A7CCB"/>
    <a:srgbClr val="00007A"/>
    <a:srgbClr val="000068"/>
    <a:srgbClr val="00002A"/>
    <a:srgbClr val="CFE4FE"/>
    <a:srgbClr val="2C5D98"/>
    <a:srgbClr val="00FE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F82DA9A-AB39-4DE6-BEA9-D220D7B1AA90}" v="33" dt="2025-07-05T06:52:26.10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6308" autoAdjust="0"/>
    <p:restoredTop sz="99637" autoAdjust="0"/>
  </p:normalViewPr>
  <p:slideViewPr>
    <p:cSldViewPr>
      <p:cViewPr varScale="1">
        <p:scale>
          <a:sx n="15" d="100"/>
          <a:sy n="15" d="100"/>
        </p:scale>
        <p:origin x="3264" y="114"/>
      </p:cViewPr>
      <p:guideLst>
        <p:guide orient="horz" pos="13482"/>
        <p:guide pos="95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10" Type="http://schemas.microsoft.com/office/2015/10/relationships/revisionInfo" Target="revisionInfo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18519775" cy="159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41446" tIns="220715" rIns="441446" bIns="220715" numCol="1" anchor="t" anchorCtr="0" compatLnSpc="1">
            <a:prstTxWarp prst="textNoShape">
              <a:avLst/>
            </a:prstTxWarp>
          </a:bodyPr>
          <a:lstStyle>
            <a:lvl1pPr algn="l" defTabSz="4416425" rtl="0" eaLnBrk="0" hangingPunct="0">
              <a:defRPr sz="65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24207788" y="0"/>
            <a:ext cx="18527712" cy="159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41446" tIns="220715" rIns="441446" bIns="220715" numCol="1" anchor="t" anchorCtr="0" compatLnSpc="1">
            <a:prstTxWarp prst="textNoShape">
              <a:avLst/>
            </a:prstTxWarp>
          </a:bodyPr>
          <a:lstStyle>
            <a:lvl1pPr defTabSz="4416425" rtl="0" eaLnBrk="0" hangingPunct="0">
              <a:defRPr sz="65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30340300"/>
            <a:ext cx="18519775" cy="159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41446" tIns="220715" rIns="441446" bIns="220715" numCol="1" anchor="b" anchorCtr="0" compatLnSpc="1">
            <a:prstTxWarp prst="textNoShape">
              <a:avLst/>
            </a:prstTxWarp>
          </a:bodyPr>
          <a:lstStyle>
            <a:lvl1pPr algn="l" defTabSz="4416425" rtl="0" eaLnBrk="0" hangingPunct="0">
              <a:defRPr sz="65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24207788" y="30340300"/>
            <a:ext cx="18527712" cy="159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41446" tIns="220715" rIns="441446" bIns="220715" numCol="1" anchor="b" anchorCtr="0" compatLnSpc="1">
            <a:prstTxWarp prst="textNoShape">
              <a:avLst/>
            </a:prstTxWarp>
          </a:bodyPr>
          <a:lstStyle>
            <a:lvl1pPr defTabSz="4416425" rtl="0" eaLnBrk="0" hangingPunct="0">
              <a:defRPr sz="6500" b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140164EA-C4F4-4051-8E57-4895D8A88AA1}" type="slidenum">
              <a:rPr lang="he-IL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51332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18519775" cy="159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41446" tIns="220715" rIns="441446" bIns="220715" numCol="1" anchor="t" anchorCtr="0" compatLnSpc="1">
            <a:prstTxWarp prst="textNoShape">
              <a:avLst/>
            </a:prstTxWarp>
          </a:bodyPr>
          <a:lstStyle>
            <a:lvl1pPr algn="l" defTabSz="4416425" rtl="0" eaLnBrk="0" hangingPunct="0">
              <a:defRPr sz="6500" b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24207788" y="0"/>
            <a:ext cx="18527712" cy="159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41446" tIns="220715" rIns="441446" bIns="220715" numCol="1" anchor="t" anchorCtr="0" compatLnSpc="1">
            <a:prstTxWarp prst="textNoShape">
              <a:avLst/>
            </a:prstTxWarp>
          </a:bodyPr>
          <a:lstStyle>
            <a:lvl1pPr defTabSz="4416425" rtl="0" eaLnBrk="0" hangingPunct="0">
              <a:defRPr sz="6500" b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7130713" y="2398713"/>
            <a:ext cx="8472487" cy="11977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4273550" y="15178088"/>
            <a:ext cx="34202688" cy="143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41446" tIns="220715" rIns="441446" bIns="220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30340300"/>
            <a:ext cx="18519775" cy="159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41446" tIns="220715" rIns="441446" bIns="220715" numCol="1" anchor="b" anchorCtr="0" compatLnSpc="1">
            <a:prstTxWarp prst="textNoShape">
              <a:avLst/>
            </a:prstTxWarp>
          </a:bodyPr>
          <a:lstStyle>
            <a:lvl1pPr algn="l" defTabSz="4416425" rtl="0" eaLnBrk="0" hangingPunct="0">
              <a:defRPr sz="6500" b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24207788" y="30340300"/>
            <a:ext cx="18527712" cy="159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41446" tIns="220715" rIns="441446" bIns="220715" numCol="1" anchor="b" anchorCtr="0" compatLnSpc="1">
            <a:prstTxWarp prst="textNoShape">
              <a:avLst/>
            </a:prstTxWarp>
          </a:bodyPr>
          <a:lstStyle>
            <a:lvl1pPr defTabSz="4416425" rtl="0" eaLnBrk="0" hangingPunct="0">
              <a:defRPr sz="65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CC74214-9B06-4678-84F1-C99924AD2E34}" type="slidenum">
              <a:rPr lang="he-IL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4110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16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41884" algn="l" rtl="0" eaLnBrk="0" fontAlgn="base" hangingPunct="0">
      <a:spcBef>
        <a:spcPct val="30000"/>
      </a:spcBef>
      <a:spcAft>
        <a:spcPct val="0"/>
      </a:spcAft>
      <a:defRPr sz="116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883768" algn="l" rtl="0" eaLnBrk="0" fontAlgn="base" hangingPunct="0">
      <a:spcBef>
        <a:spcPct val="30000"/>
      </a:spcBef>
      <a:spcAft>
        <a:spcPct val="0"/>
      </a:spcAft>
      <a:defRPr sz="116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25651" algn="l" rtl="0" eaLnBrk="0" fontAlgn="base" hangingPunct="0">
      <a:spcBef>
        <a:spcPct val="30000"/>
      </a:spcBef>
      <a:spcAft>
        <a:spcPct val="0"/>
      </a:spcAft>
      <a:defRPr sz="116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767535" algn="l" rtl="0" eaLnBrk="0" fontAlgn="base" hangingPunct="0">
      <a:spcBef>
        <a:spcPct val="30000"/>
      </a:spcBef>
      <a:spcAft>
        <a:spcPct val="0"/>
      </a:spcAft>
      <a:defRPr sz="116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09419" algn="l" defTabSz="883768" rtl="0" eaLnBrk="1" latinLnBrk="0" hangingPunct="1">
      <a:defRPr sz="1160" kern="1200">
        <a:solidFill>
          <a:schemeClr val="tx1"/>
        </a:solidFill>
        <a:latin typeface="+mn-lt"/>
        <a:ea typeface="+mn-ea"/>
        <a:cs typeface="+mn-cs"/>
      </a:defRPr>
    </a:lvl6pPr>
    <a:lvl7pPr marL="2651303" algn="l" defTabSz="883768" rtl="0" eaLnBrk="1" latinLnBrk="0" hangingPunct="1">
      <a:defRPr sz="1160" kern="1200">
        <a:solidFill>
          <a:schemeClr val="tx1"/>
        </a:solidFill>
        <a:latin typeface="+mn-lt"/>
        <a:ea typeface="+mn-ea"/>
        <a:cs typeface="+mn-cs"/>
      </a:defRPr>
    </a:lvl7pPr>
    <a:lvl8pPr marL="3093187" algn="l" defTabSz="883768" rtl="0" eaLnBrk="1" latinLnBrk="0" hangingPunct="1">
      <a:defRPr sz="1160" kern="1200">
        <a:solidFill>
          <a:schemeClr val="tx1"/>
        </a:solidFill>
        <a:latin typeface="+mn-lt"/>
        <a:ea typeface="+mn-ea"/>
        <a:cs typeface="+mn-cs"/>
      </a:defRPr>
    </a:lvl8pPr>
    <a:lvl9pPr marL="3535070" algn="l" defTabSz="883768" rtl="0" eaLnBrk="1" latinLnBrk="0" hangingPunct="1">
      <a:defRPr sz="116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790" y="13297540"/>
            <a:ext cx="25733634" cy="917380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41579" y="24254836"/>
            <a:ext cx="21192056" cy="10939998"/>
          </a:xfrm>
        </p:spPr>
        <p:txBody>
          <a:bodyPr/>
          <a:lstStyle>
            <a:lvl1pPr marL="0" indent="0" algn="ctr">
              <a:buNone/>
              <a:defRPr/>
            </a:lvl1pPr>
            <a:lvl2pPr marL="427162" indent="0" algn="ctr">
              <a:buNone/>
              <a:defRPr/>
            </a:lvl2pPr>
            <a:lvl3pPr marL="854324" indent="0" algn="ctr">
              <a:buNone/>
              <a:defRPr/>
            </a:lvl3pPr>
            <a:lvl4pPr marL="1281486" indent="0" algn="ctr">
              <a:buNone/>
              <a:defRPr/>
            </a:lvl4pPr>
            <a:lvl5pPr marL="1708648" indent="0" algn="ctr">
              <a:buNone/>
              <a:defRPr/>
            </a:lvl5pPr>
            <a:lvl6pPr marL="2135810" indent="0" algn="ctr">
              <a:buNone/>
              <a:defRPr/>
            </a:lvl6pPr>
            <a:lvl7pPr marL="2562972" indent="0" algn="ctr">
              <a:buNone/>
              <a:defRPr/>
            </a:lvl7pPr>
            <a:lvl8pPr marL="2990134" indent="0" algn="ctr">
              <a:buNone/>
              <a:defRPr/>
            </a:lvl8pPr>
            <a:lvl9pPr marL="3417296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005F5D-DDFF-4009-A8D0-0BE3804E9EA6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A764F3-D646-4175-80D0-8964BED73187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570274" y="3806037"/>
            <a:ext cx="6429700" cy="3424175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76722" y="3806037"/>
            <a:ext cx="19151164" cy="3424175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C981A8-33AD-4B19-8B2C-05F77DB49508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0E82F4-15B9-4FA3-9360-93462D0EA91C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930" y="27505697"/>
            <a:ext cx="25735118" cy="8500673"/>
          </a:xfrm>
        </p:spPr>
        <p:txBody>
          <a:bodyPr anchor="t"/>
          <a:lstStyle>
            <a:lvl1pPr algn="l">
              <a:defRPr sz="373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90930" y="18141587"/>
            <a:ext cx="25735118" cy="9364110"/>
          </a:xfrm>
        </p:spPr>
        <p:txBody>
          <a:bodyPr anchor="b"/>
          <a:lstStyle>
            <a:lvl1pPr marL="0" indent="0">
              <a:buNone/>
              <a:defRPr sz="1869"/>
            </a:lvl1pPr>
            <a:lvl2pPr marL="427162" indent="0">
              <a:buNone/>
              <a:defRPr sz="1682"/>
            </a:lvl2pPr>
            <a:lvl3pPr marL="854324" indent="0">
              <a:buNone/>
              <a:defRPr sz="1495"/>
            </a:lvl3pPr>
            <a:lvl4pPr marL="1281486" indent="0">
              <a:buNone/>
              <a:defRPr sz="1308"/>
            </a:lvl4pPr>
            <a:lvl5pPr marL="1708648" indent="0">
              <a:buNone/>
              <a:defRPr sz="1308"/>
            </a:lvl5pPr>
            <a:lvl6pPr marL="2135810" indent="0">
              <a:buNone/>
              <a:defRPr sz="1308"/>
            </a:lvl6pPr>
            <a:lvl7pPr marL="2562972" indent="0">
              <a:buNone/>
              <a:defRPr sz="1308"/>
            </a:lvl7pPr>
            <a:lvl8pPr marL="2990134" indent="0">
              <a:buNone/>
              <a:defRPr sz="1308"/>
            </a:lvl8pPr>
            <a:lvl9pPr marL="3417296" indent="0">
              <a:buNone/>
              <a:defRPr sz="130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BC75BD-C16A-4118-B9B8-FCBE38EC3242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76723" y="12336593"/>
            <a:ext cx="12789690" cy="25711196"/>
          </a:xfrm>
        </p:spPr>
        <p:txBody>
          <a:bodyPr/>
          <a:lstStyle>
            <a:lvl1pPr>
              <a:defRPr sz="2616"/>
            </a:lvl1pPr>
            <a:lvl2pPr>
              <a:defRPr sz="2242"/>
            </a:lvl2pPr>
            <a:lvl3pPr>
              <a:defRPr sz="1869"/>
            </a:lvl3pPr>
            <a:lvl4pPr>
              <a:defRPr sz="1682"/>
            </a:lvl4pPr>
            <a:lvl5pPr>
              <a:defRPr sz="1682"/>
            </a:lvl5pPr>
            <a:lvl6pPr>
              <a:defRPr sz="1682"/>
            </a:lvl6pPr>
            <a:lvl7pPr>
              <a:defRPr sz="1682"/>
            </a:lvl7pPr>
            <a:lvl8pPr>
              <a:defRPr sz="1682"/>
            </a:lvl8pPr>
            <a:lvl9pPr>
              <a:defRPr sz="168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08800" y="12336593"/>
            <a:ext cx="12791174" cy="25711196"/>
          </a:xfrm>
        </p:spPr>
        <p:txBody>
          <a:bodyPr/>
          <a:lstStyle>
            <a:lvl1pPr>
              <a:defRPr sz="2616"/>
            </a:lvl1pPr>
            <a:lvl2pPr>
              <a:defRPr sz="2242"/>
            </a:lvl2pPr>
            <a:lvl3pPr>
              <a:defRPr sz="1869"/>
            </a:lvl3pPr>
            <a:lvl4pPr>
              <a:defRPr sz="1682"/>
            </a:lvl4pPr>
            <a:lvl5pPr>
              <a:defRPr sz="1682"/>
            </a:lvl5pPr>
            <a:lvl6pPr>
              <a:defRPr sz="1682"/>
            </a:lvl6pPr>
            <a:lvl7pPr>
              <a:defRPr sz="1682"/>
            </a:lvl7pPr>
            <a:lvl8pPr>
              <a:defRPr sz="1682"/>
            </a:lvl8pPr>
            <a:lvl9pPr>
              <a:defRPr sz="168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99B68F-326E-4B46-9F1D-A4FF9EF7DFB1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4355" y="1714289"/>
            <a:ext cx="27246505" cy="7133961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4355" y="9581149"/>
            <a:ext cx="13375557" cy="3993194"/>
          </a:xfrm>
        </p:spPr>
        <p:txBody>
          <a:bodyPr anchor="b"/>
          <a:lstStyle>
            <a:lvl1pPr marL="0" indent="0">
              <a:buNone/>
              <a:defRPr sz="2242" b="1"/>
            </a:lvl1pPr>
            <a:lvl2pPr marL="427162" indent="0">
              <a:buNone/>
              <a:defRPr sz="1869" b="1"/>
            </a:lvl2pPr>
            <a:lvl3pPr marL="854324" indent="0">
              <a:buNone/>
              <a:defRPr sz="1682" b="1"/>
            </a:lvl3pPr>
            <a:lvl4pPr marL="1281486" indent="0">
              <a:buNone/>
              <a:defRPr sz="1495" b="1"/>
            </a:lvl4pPr>
            <a:lvl5pPr marL="1708648" indent="0">
              <a:buNone/>
              <a:defRPr sz="1495" b="1"/>
            </a:lvl5pPr>
            <a:lvl6pPr marL="2135810" indent="0">
              <a:buNone/>
              <a:defRPr sz="1495" b="1"/>
            </a:lvl6pPr>
            <a:lvl7pPr marL="2562972" indent="0">
              <a:buNone/>
              <a:defRPr sz="1495" b="1"/>
            </a:lvl7pPr>
            <a:lvl8pPr marL="2990134" indent="0">
              <a:buNone/>
              <a:defRPr sz="1495" b="1"/>
            </a:lvl8pPr>
            <a:lvl9pPr marL="3417296" indent="0">
              <a:buNone/>
              <a:defRPr sz="149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14355" y="13574343"/>
            <a:ext cx="13375557" cy="24662176"/>
          </a:xfrm>
        </p:spPr>
        <p:txBody>
          <a:bodyPr/>
          <a:lstStyle>
            <a:lvl1pPr>
              <a:defRPr sz="2242"/>
            </a:lvl1pPr>
            <a:lvl2pPr>
              <a:defRPr sz="1869"/>
            </a:lvl2pPr>
            <a:lvl3pPr>
              <a:defRPr sz="1682"/>
            </a:lvl3pPr>
            <a:lvl4pPr>
              <a:defRPr sz="1495"/>
            </a:lvl4pPr>
            <a:lvl5pPr>
              <a:defRPr sz="1495"/>
            </a:lvl5pPr>
            <a:lvl6pPr>
              <a:defRPr sz="1495"/>
            </a:lvl6pPr>
            <a:lvl7pPr>
              <a:defRPr sz="1495"/>
            </a:lvl7pPr>
            <a:lvl8pPr>
              <a:defRPr sz="1495"/>
            </a:lvl8pPr>
            <a:lvl9pPr>
              <a:defRPr sz="149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79370" y="9581149"/>
            <a:ext cx="13381490" cy="3993194"/>
          </a:xfrm>
        </p:spPr>
        <p:txBody>
          <a:bodyPr anchor="b"/>
          <a:lstStyle>
            <a:lvl1pPr marL="0" indent="0">
              <a:buNone/>
              <a:defRPr sz="2242" b="1"/>
            </a:lvl1pPr>
            <a:lvl2pPr marL="427162" indent="0">
              <a:buNone/>
              <a:defRPr sz="1869" b="1"/>
            </a:lvl2pPr>
            <a:lvl3pPr marL="854324" indent="0">
              <a:buNone/>
              <a:defRPr sz="1682" b="1"/>
            </a:lvl3pPr>
            <a:lvl4pPr marL="1281486" indent="0">
              <a:buNone/>
              <a:defRPr sz="1495" b="1"/>
            </a:lvl4pPr>
            <a:lvl5pPr marL="1708648" indent="0">
              <a:buNone/>
              <a:defRPr sz="1495" b="1"/>
            </a:lvl5pPr>
            <a:lvl6pPr marL="2135810" indent="0">
              <a:buNone/>
              <a:defRPr sz="1495" b="1"/>
            </a:lvl6pPr>
            <a:lvl7pPr marL="2562972" indent="0">
              <a:buNone/>
              <a:defRPr sz="1495" b="1"/>
            </a:lvl7pPr>
            <a:lvl8pPr marL="2990134" indent="0">
              <a:buNone/>
              <a:defRPr sz="1495" b="1"/>
            </a:lvl8pPr>
            <a:lvl9pPr marL="3417296" indent="0">
              <a:buNone/>
              <a:defRPr sz="149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79370" y="13574343"/>
            <a:ext cx="13381490" cy="24662176"/>
          </a:xfrm>
        </p:spPr>
        <p:txBody>
          <a:bodyPr/>
          <a:lstStyle>
            <a:lvl1pPr>
              <a:defRPr sz="2242"/>
            </a:lvl1pPr>
            <a:lvl2pPr>
              <a:defRPr sz="1869"/>
            </a:lvl2pPr>
            <a:lvl3pPr>
              <a:defRPr sz="1682"/>
            </a:lvl3pPr>
            <a:lvl4pPr>
              <a:defRPr sz="1495"/>
            </a:lvl4pPr>
            <a:lvl5pPr>
              <a:defRPr sz="1495"/>
            </a:lvl5pPr>
            <a:lvl6pPr>
              <a:defRPr sz="1495"/>
            </a:lvl6pPr>
            <a:lvl7pPr>
              <a:defRPr sz="1495"/>
            </a:lvl7pPr>
            <a:lvl8pPr>
              <a:defRPr sz="1495"/>
            </a:lvl8pPr>
            <a:lvl9pPr>
              <a:defRPr sz="149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EF8003-1674-4DD4-AAA0-1A48AD3067C0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B44E04-C02F-411D-9CCE-885136C497B6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4EBBA2-973F-4F65-86F4-ED0DC73D5FB4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4354" y="1704853"/>
            <a:ext cx="9959732" cy="7251917"/>
          </a:xfrm>
        </p:spPr>
        <p:txBody>
          <a:bodyPr anchor="b"/>
          <a:lstStyle>
            <a:lvl1pPr algn="l">
              <a:defRPr sz="186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37473" y="1704853"/>
            <a:ext cx="16923387" cy="36531665"/>
          </a:xfrm>
        </p:spPr>
        <p:txBody>
          <a:bodyPr/>
          <a:lstStyle>
            <a:lvl1pPr>
              <a:defRPr sz="2990"/>
            </a:lvl1pPr>
            <a:lvl2pPr>
              <a:defRPr sz="2616"/>
            </a:lvl2pPr>
            <a:lvl3pPr>
              <a:defRPr sz="2242"/>
            </a:lvl3pPr>
            <a:lvl4pPr>
              <a:defRPr sz="1869"/>
            </a:lvl4pPr>
            <a:lvl5pPr>
              <a:defRPr sz="1869"/>
            </a:lvl5pPr>
            <a:lvl6pPr>
              <a:defRPr sz="1869"/>
            </a:lvl6pPr>
            <a:lvl7pPr>
              <a:defRPr sz="1869"/>
            </a:lvl7pPr>
            <a:lvl8pPr>
              <a:defRPr sz="1869"/>
            </a:lvl8pPr>
            <a:lvl9pPr>
              <a:defRPr sz="186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4354" y="8956770"/>
            <a:ext cx="9959732" cy="29279749"/>
          </a:xfrm>
        </p:spPr>
        <p:txBody>
          <a:bodyPr/>
          <a:lstStyle>
            <a:lvl1pPr marL="0" indent="0">
              <a:buNone/>
              <a:defRPr sz="1308"/>
            </a:lvl1pPr>
            <a:lvl2pPr marL="427162" indent="0">
              <a:buNone/>
              <a:defRPr sz="1121"/>
            </a:lvl2pPr>
            <a:lvl3pPr marL="854324" indent="0">
              <a:buNone/>
              <a:defRPr sz="934"/>
            </a:lvl3pPr>
            <a:lvl4pPr marL="1281486" indent="0">
              <a:buNone/>
              <a:defRPr sz="841"/>
            </a:lvl4pPr>
            <a:lvl5pPr marL="1708648" indent="0">
              <a:buNone/>
              <a:defRPr sz="841"/>
            </a:lvl5pPr>
            <a:lvl6pPr marL="2135810" indent="0">
              <a:buNone/>
              <a:defRPr sz="841"/>
            </a:lvl6pPr>
            <a:lvl7pPr marL="2562972" indent="0">
              <a:buNone/>
              <a:defRPr sz="841"/>
            </a:lvl7pPr>
            <a:lvl8pPr marL="2990134" indent="0">
              <a:buNone/>
              <a:defRPr sz="841"/>
            </a:lvl8pPr>
            <a:lvl9pPr marL="3417296" indent="0">
              <a:buNone/>
              <a:defRPr sz="84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9C8723-949F-493C-9973-384D4813A9FF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4310" y="29962320"/>
            <a:ext cx="18164831" cy="3537098"/>
          </a:xfrm>
        </p:spPr>
        <p:txBody>
          <a:bodyPr anchor="b"/>
          <a:lstStyle>
            <a:lvl1pPr algn="l">
              <a:defRPr sz="186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34310" y="3824910"/>
            <a:ext cx="18164831" cy="25681315"/>
          </a:xfrm>
        </p:spPr>
        <p:txBody>
          <a:bodyPr/>
          <a:lstStyle>
            <a:lvl1pPr marL="0" indent="0">
              <a:buNone/>
              <a:defRPr sz="2990"/>
            </a:lvl1pPr>
            <a:lvl2pPr marL="427162" indent="0">
              <a:buNone/>
              <a:defRPr sz="2616"/>
            </a:lvl2pPr>
            <a:lvl3pPr marL="854324" indent="0">
              <a:buNone/>
              <a:defRPr sz="2242"/>
            </a:lvl3pPr>
            <a:lvl4pPr marL="1281486" indent="0">
              <a:buNone/>
              <a:defRPr sz="1869"/>
            </a:lvl4pPr>
            <a:lvl5pPr marL="1708648" indent="0">
              <a:buNone/>
              <a:defRPr sz="1869"/>
            </a:lvl5pPr>
            <a:lvl6pPr marL="2135810" indent="0">
              <a:buNone/>
              <a:defRPr sz="1869"/>
            </a:lvl6pPr>
            <a:lvl7pPr marL="2562972" indent="0">
              <a:buNone/>
              <a:defRPr sz="1869"/>
            </a:lvl7pPr>
            <a:lvl8pPr marL="2990134" indent="0">
              <a:buNone/>
              <a:defRPr sz="1869"/>
            </a:lvl8pPr>
            <a:lvl9pPr marL="3417296" indent="0">
              <a:buNone/>
              <a:defRPr sz="1869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34310" y="33499418"/>
            <a:ext cx="18164831" cy="5023340"/>
          </a:xfrm>
        </p:spPr>
        <p:txBody>
          <a:bodyPr/>
          <a:lstStyle>
            <a:lvl1pPr marL="0" indent="0">
              <a:buNone/>
              <a:defRPr sz="1308"/>
            </a:lvl1pPr>
            <a:lvl2pPr marL="427162" indent="0">
              <a:buNone/>
              <a:defRPr sz="1121"/>
            </a:lvl2pPr>
            <a:lvl3pPr marL="854324" indent="0">
              <a:buNone/>
              <a:defRPr sz="934"/>
            </a:lvl3pPr>
            <a:lvl4pPr marL="1281486" indent="0">
              <a:buNone/>
              <a:defRPr sz="841"/>
            </a:lvl4pPr>
            <a:lvl5pPr marL="1708648" indent="0">
              <a:buNone/>
              <a:defRPr sz="841"/>
            </a:lvl5pPr>
            <a:lvl6pPr marL="2135810" indent="0">
              <a:buNone/>
              <a:defRPr sz="841"/>
            </a:lvl6pPr>
            <a:lvl7pPr marL="2562972" indent="0">
              <a:buNone/>
              <a:defRPr sz="841"/>
            </a:lvl7pPr>
            <a:lvl8pPr marL="2990134" indent="0">
              <a:buNone/>
              <a:defRPr sz="841"/>
            </a:lvl8pPr>
            <a:lvl9pPr marL="3417296" indent="0">
              <a:buNone/>
              <a:defRPr sz="84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0EA1AC-921F-4740-ACD1-1CF17E4324E8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76723" y="3806037"/>
            <a:ext cx="25723251" cy="7133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99009" tIns="249507" rIns="499009" bIns="24950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76723" y="12336593"/>
            <a:ext cx="25723251" cy="25711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99009" tIns="249507" rIns="499009" bIns="2495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276723" y="39029181"/>
            <a:ext cx="6308077" cy="282464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499009" tIns="249507" rIns="499009" bIns="249507" numCol="1" anchor="t" anchorCtr="0" compatLnSpc="1">
            <a:prstTxWarp prst="textNoShape">
              <a:avLst/>
            </a:prstTxWarp>
          </a:bodyPr>
          <a:lstStyle>
            <a:lvl1pPr algn="l" rtl="0" eaLnBrk="0" hangingPunct="0">
              <a:defRPr sz="6540" b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0339434" y="39029181"/>
            <a:ext cx="9597829" cy="282464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499009" tIns="249507" rIns="499009" bIns="249507" numCol="1" anchor="t" anchorCtr="0" compatLnSpc="1">
            <a:prstTxWarp prst="textNoShape">
              <a:avLst/>
            </a:prstTxWarp>
          </a:bodyPr>
          <a:lstStyle>
            <a:lvl1pPr algn="ctr" rtl="0" eaLnBrk="0" hangingPunct="0">
              <a:defRPr sz="6540" b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1691897" y="39029181"/>
            <a:ext cx="6308077" cy="282464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499009" tIns="249507" rIns="499009" bIns="249507" numCol="1" anchor="t" anchorCtr="0" compatLnSpc="1">
            <a:prstTxWarp prst="textNoShape">
              <a:avLst/>
            </a:prstTxWarp>
          </a:bodyPr>
          <a:lstStyle>
            <a:lvl1pPr rtl="0" eaLnBrk="0" hangingPunct="0">
              <a:defRPr sz="654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E1ACE27-E7B6-46EC-A855-0E5FEAF8F286}" type="slidenum">
              <a:rPr lang="he-IL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669118" rtl="0" eaLnBrk="0" fontAlgn="base" hangingPunct="0">
        <a:spcBef>
          <a:spcPct val="0"/>
        </a:spcBef>
        <a:spcAft>
          <a:spcPct val="0"/>
        </a:spcAft>
        <a:defRPr sz="22703">
          <a:solidFill>
            <a:schemeClr val="tx2"/>
          </a:solidFill>
          <a:latin typeface="Arial" panose="020B0604020202020204" pitchFamily="34" charset="0"/>
          <a:ea typeface="+mj-ea"/>
          <a:cs typeface="+mj-cs"/>
        </a:defRPr>
      </a:lvl1pPr>
      <a:lvl2pPr algn="ctr" defTabSz="4669118" rtl="0" eaLnBrk="0" fontAlgn="base" hangingPunct="0">
        <a:spcBef>
          <a:spcPct val="0"/>
        </a:spcBef>
        <a:spcAft>
          <a:spcPct val="0"/>
        </a:spcAft>
        <a:defRPr sz="22703">
          <a:solidFill>
            <a:schemeClr val="tx2"/>
          </a:solidFill>
          <a:latin typeface="Times New Roman" pitchFamily="18" charset="0"/>
        </a:defRPr>
      </a:lvl2pPr>
      <a:lvl3pPr algn="ctr" defTabSz="4669118" rtl="0" eaLnBrk="0" fontAlgn="base" hangingPunct="0">
        <a:spcBef>
          <a:spcPct val="0"/>
        </a:spcBef>
        <a:spcAft>
          <a:spcPct val="0"/>
        </a:spcAft>
        <a:defRPr sz="22703">
          <a:solidFill>
            <a:schemeClr val="tx2"/>
          </a:solidFill>
          <a:latin typeface="Times New Roman" pitchFamily="18" charset="0"/>
        </a:defRPr>
      </a:lvl3pPr>
      <a:lvl4pPr algn="ctr" defTabSz="4669118" rtl="0" eaLnBrk="0" fontAlgn="base" hangingPunct="0">
        <a:spcBef>
          <a:spcPct val="0"/>
        </a:spcBef>
        <a:spcAft>
          <a:spcPct val="0"/>
        </a:spcAft>
        <a:defRPr sz="22703">
          <a:solidFill>
            <a:schemeClr val="tx2"/>
          </a:solidFill>
          <a:latin typeface="Times New Roman" pitchFamily="18" charset="0"/>
        </a:defRPr>
      </a:lvl4pPr>
      <a:lvl5pPr algn="ctr" defTabSz="4669118" rtl="0" eaLnBrk="0" fontAlgn="base" hangingPunct="0">
        <a:spcBef>
          <a:spcPct val="0"/>
        </a:spcBef>
        <a:spcAft>
          <a:spcPct val="0"/>
        </a:spcAft>
        <a:defRPr sz="22703">
          <a:solidFill>
            <a:schemeClr val="tx2"/>
          </a:solidFill>
          <a:latin typeface="Times New Roman" pitchFamily="18" charset="0"/>
        </a:defRPr>
      </a:lvl5pPr>
      <a:lvl6pPr marL="427162" algn="ctr" defTabSz="4669118" rtl="0" eaLnBrk="0" fontAlgn="base" hangingPunct="0">
        <a:spcBef>
          <a:spcPct val="0"/>
        </a:spcBef>
        <a:spcAft>
          <a:spcPct val="0"/>
        </a:spcAft>
        <a:defRPr sz="22703">
          <a:solidFill>
            <a:schemeClr val="tx2"/>
          </a:solidFill>
          <a:latin typeface="Times New Roman" pitchFamily="18" charset="0"/>
        </a:defRPr>
      </a:lvl6pPr>
      <a:lvl7pPr marL="854324" algn="ctr" defTabSz="4669118" rtl="0" eaLnBrk="0" fontAlgn="base" hangingPunct="0">
        <a:spcBef>
          <a:spcPct val="0"/>
        </a:spcBef>
        <a:spcAft>
          <a:spcPct val="0"/>
        </a:spcAft>
        <a:defRPr sz="22703">
          <a:solidFill>
            <a:schemeClr val="tx2"/>
          </a:solidFill>
          <a:latin typeface="Times New Roman" pitchFamily="18" charset="0"/>
        </a:defRPr>
      </a:lvl7pPr>
      <a:lvl8pPr marL="1281486" algn="ctr" defTabSz="4669118" rtl="0" eaLnBrk="0" fontAlgn="base" hangingPunct="0">
        <a:spcBef>
          <a:spcPct val="0"/>
        </a:spcBef>
        <a:spcAft>
          <a:spcPct val="0"/>
        </a:spcAft>
        <a:defRPr sz="22703">
          <a:solidFill>
            <a:schemeClr val="tx2"/>
          </a:solidFill>
          <a:latin typeface="Times New Roman" pitchFamily="18" charset="0"/>
        </a:defRPr>
      </a:lvl8pPr>
      <a:lvl9pPr marL="1708648" algn="ctr" defTabSz="4669118" rtl="0" eaLnBrk="0" fontAlgn="base" hangingPunct="0">
        <a:spcBef>
          <a:spcPct val="0"/>
        </a:spcBef>
        <a:spcAft>
          <a:spcPct val="0"/>
        </a:spcAft>
        <a:defRPr sz="22703">
          <a:solidFill>
            <a:schemeClr val="tx2"/>
          </a:solidFill>
          <a:latin typeface="Times New Roman" pitchFamily="18" charset="0"/>
        </a:defRPr>
      </a:lvl9pPr>
    </p:titleStyle>
    <p:bodyStyle>
      <a:lvl1pPr marL="1747211" indent="-1747211" algn="l" defTabSz="4669118" rtl="0" eaLnBrk="0" fontAlgn="base" hangingPunct="0">
        <a:spcBef>
          <a:spcPct val="20000"/>
        </a:spcBef>
        <a:spcAft>
          <a:spcPct val="0"/>
        </a:spcAft>
        <a:buChar char="•"/>
        <a:defRPr sz="15603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3791062" indent="-1460954" algn="l" defTabSz="4669118" rtl="0" eaLnBrk="0" fontAlgn="base" hangingPunct="0">
        <a:spcBef>
          <a:spcPct val="20000"/>
        </a:spcBef>
        <a:spcAft>
          <a:spcPct val="0"/>
        </a:spcAft>
        <a:buChar char="–"/>
        <a:defRPr sz="14201">
          <a:solidFill>
            <a:schemeClr val="tx1"/>
          </a:solidFill>
          <a:latin typeface="Arial" panose="020B0604020202020204" pitchFamily="34" charset="0"/>
        </a:defRPr>
      </a:lvl2pPr>
      <a:lvl3pPr marL="5823048" indent="-1153931" algn="l" defTabSz="4669118" rtl="0" eaLnBrk="0" fontAlgn="base" hangingPunct="0">
        <a:spcBef>
          <a:spcPct val="20000"/>
        </a:spcBef>
        <a:spcAft>
          <a:spcPct val="0"/>
        </a:spcAft>
        <a:buChar char="•"/>
        <a:defRPr sz="11772">
          <a:solidFill>
            <a:schemeClr val="tx1"/>
          </a:solidFill>
          <a:latin typeface="Arial" panose="020B0604020202020204" pitchFamily="34" charset="0"/>
        </a:defRPr>
      </a:lvl3pPr>
      <a:lvl4pPr marL="8162057" indent="-1179145" algn="l" defTabSz="4669118" rtl="0" eaLnBrk="0" fontAlgn="base" hangingPunct="0">
        <a:spcBef>
          <a:spcPct val="20000"/>
        </a:spcBef>
        <a:spcAft>
          <a:spcPct val="0"/>
        </a:spcAft>
        <a:buChar char="–"/>
        <a:defRPr sz="9997">
          <a:solidFill>
            <a:schemeClr val="tx1"/>
          </a:solidFill>
          <a:latin typeface="Arial" panose="020B0604020202020204" pitchFamily="34" charset="0"/>
        </a:defRPr>
      </a:lvl4pPr>
      <a:lvl5pPr marL="10481784" indent="-1159863" algn="l" defTabSz="4669118" rtl="0" eaLnBrk="0" fontAlgn="base" hangingPunct="0">
        <a:spcBef>
          <a:spcPct val="20000"/>
        </a:spcBef>
        <a:spcAft>
          <a:spcPct val="0"/>
        </a:spcAft>
        <a:buChar char="»"/>
        <a:defRPr sz="9997">
          <a:solidFill>
            <a:schemeClr val="tx1"/>
          </a:solidFill>
          <a:latin typeface="Arial" panose="020B0604020202020204" pitchFamily="34" charset="0"/>
        </a:defRPr>
      </a:lvl5pPr>
      <a:lvl6pPr marL="10908946" indent="-1159863" algn="l" defTabSz="4669118" rtl="0" eaLnBrk="0" fontAlgn="base" hangingPunct="0">
        <a:spcBef>
          <a:spcPct val="20000"/>
        </a:spcBef>
        <a:spcAft>
          <a:spcPct val="0"/>
        </a:spcAft>
        <a:buChar char="»"/>
        <a:defRPr sz="9997">
          <a:solidFill>
            <a:schemeClr val="tx1"/>
          </a:solidFill>
          <a:latin typeface="+mn-lt"/>
        </a:defRPr>
      </a:lvl6pPr>
      <a:lvl7pPr marL="11336108" indent="-1159863" algn="l" defTabSz="4669118" rtl="0" eaLnBrk="0" fontAlgn="base" hangingPunct="0">
        <a:spcBef>
          <a:spcPct val="20000"/>
        </a:spcBef>
        <a:spcAft>
          <a:spcPct val="0"/>
        </a:spcAft>
        <a:buChar char="»"/>
        <a:defRPr sz="9997">
          <a:solidFill>
            <a:schemeClr val="tx1"/>
          </a:solidFill>
          <a:latin typeface="+mn-lt"/>
        </a:defRPr>
      </a:lvl7pPr>
      <a:lvl8pPr marL="11763270" indent="-1159863" algn="l" defTabSz="4669118" rtl="0" eaLnBrk="0" fontAlgn="base" hangingPunct="0">
        <a:spcBef>
          <a:spcPct val="20000"/>
        </a:spcBef>
        <a:spcAft>
          <a:spcPct val="0"/>
        </a:spcAft>
        <a:buChar char="»"/>
        <a:defRPr sz="9997">
          <a:solidFill>
            <a:schemeClr val="tx1"/>
          </a:solidFill>
          <a:latin typeface="+mn-lt"/>
        </a:defRPr>
      </a:lvl8pPr>
      <a:lvl9pPr marL="12190432" indent="-1159863" algn="l" defTabSz="4669118" rtl="0" eaLnBrk="0" fontAlgn="base" hangingPunct="0">
        <a:spcBef>
          <a:spcPct val="20000"/>
        </a:spcBef>
        <a:spcAft>
          <a:spcPct val="0"/>
        </a:spcAft>
        <a:buChar char="»"/>
        <a:defRPr sz="9997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54324" rtl="0" eaLnBrk="1" latinLnBrk="0" hangingPunct="1">
        <a:defRPr sz="1682" kern="1200">
          <a:solidFill>
            <a:schemeClr val="tx1"/>
          </a:solidFill>
          <a:latin typeface="+mn-lt"/>
          <a:ea typeface="+mn-ea"/>
          <a:cs typeface="+mn-cs"/>
        </a:defRPr>
      </a:lvl1pPr>
      <a:lvl2pPr marL="427162" algn="l" defTabSz="854324" rtl="0" eaLnBrk="1" latinLnBrk="0" hangingPunct="1">
        <a:defRPr sz="1682" kern="1200">
          <a:solidFill>
            <a:schemeClr val="tx1"/>
          </a:solidFill>
          <a:latin typeface="+mn-lt"/>
          <a:ea typeface="+mn-ea"/>
          <a:cs typeface="+mn-cs"/>
        </a:defRPr>
      </a:lvl2pPr>
      <a:lvl3pPr marL="854324" algn="l" defTabSz="854324" rtl="0" eaLnBrk="1" latinLnBrk="0" hangingPunct="1">
        <a:defRPr sz="1682" kern="1200">
          <a:solidFill>
            <a:schemeClr val="tx1"/>
          </a:solidFill>
          <a:latin typeface="+mn-lt"/>
          <a:ea typeface="+mn-ea"/>
          <a:cs typeface="+mn-cs"/>
        </a:defRPr>
      </a:lvl3pPr>
      <a:lvl4pPr marL="1281486" algn="l" defTabSz="854324" rtl="0" eaLnBrk="1" latinLnBrk="0" hangingPunct="1">
        <a:defRPr sz="1682" kern="1200">
          <a:solidFill>
            <a:schemeClr val="tx1"/>
          </a:solidFill>
          <a:latin typeface="+mn-lt"/>
          <a:ea typeface="+mn-ea"/>
          <a:cs typeface="+mn-cs"/>
        </a:defRPr>
      </a:lvl4pPr>
      <a:lvl5pPr marL="1708648" algn="l" defTabSz="854324" rtl="0" eaLnBrk="1" latinLnBrk="0" hangingPunct="1">
        <a:defRPr sz="1682" kern="1200">
          <a:solidFill>
            <a:schemeClr val="tx1"/>
          </a:solidFill>
          <a:latin typeface="+mn-lt"/>
          <a:ea typeface="+mn-ea"/>
          <a:cs typeface="+mn-cs"/>
        </a:defRPr>
      </a:lvl5pPr>
      <a:lvl6pPr marL="2135810" algn="l" defTabSz="854324" rtl="0" eaLnBrk="1" latinLnBrk="0" hangingPunct="1">
        <a:defRPr sz="1682" kern="1200">
          <a:solidFill>
            <a:schemeClr val="tx1"/>
          </a:solidFill>
          <a:latin typeface="+mn-lt"/>
          <a:ea typeface="+mn-ea"/>
          <a:cs typeface="+mn-cs"/>
        </a:defRPr>
      </a:lvl6pPr>
      <a:lvl7pPr marL="2562972" algn="l" defTabSz="854324" rtl="0" eaLnBrk="1" latinLnBrk="0" hangingPunct="1">
        <a:defRPr sz="1682" kern="1200">
          <a:solidFill>
            <a:schemeClr val="tx1"/>
          </a:solidFill>
          <a:latin typeface="+mn-lt"/>
          <a:ea typeface="+mn-ea"/>
          <a:cs typeface="+mn-cs"/>
        </a:defRPr>
      </a:lvl7pPr>
      <a:lvl8pPr marL="2990134" algn="l" defTabSz="854324" rtl="0" eaLnBrk="1" latinLnBrk="0" hangingPunct="1">
        <a:defRPr sz="1682" kern="1200">
          <a:solidFill>
            <a:schemeClr val="tx1"/>
          </a:solidFill>
          <a:latin typeface="+mn-lt"/>
          <a:ea typeface="+mn-ea"/>
          <a:cs typeface="+mn-cs"/>
        </a:defRPr>
      </a:lvl8pPr>
      <a:lvl9pPr marL="3417296" algn="l" defTabSz="854324" rtl="0" eaLnBrk="1" latinLnBrk="0" hangingPunct="1">
        <a:defRPr sz="16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emf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emf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Rounded Rectangle 18"/>
          <p:cNvSpPr/>
          <p:nvPr/>
        </p:nvSpPr>
        <p:spPr>
          <a:xfrm>
            <a:off x="244800" y="781848"/>
            <a:ext cx="29786400" cy="41838493"/>
          </a:xfrm>
          <a:prstGeom prst="roundRect">
            <a:avLst>
              <a:gd name="adj" fmla="val 3718"/>
            </a:avLst>
          </a:prstGeom>
          <a:noFill/>
          <a:ln w="76200" cap="flat" cmpd="sng" algn="ctr">
            <a:solidFill>
              <a:srgbClr val="002147"/>
            </a:solidFill>
            <a:prstDash val="solid"/>
          </a:ln>
          <a:effectLst/>
        </p:spPr>
        <p:txBody>
          <a:bodyPr rtlCol="1" anchor="ctr"/>
          <a:lstStyle/>
          <a:p>
            <a:pPr algn="ctr" defTabSz="854324"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7661" b="0" ker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6" name="Picture 18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56159" y="17960400"/>
            <a:ext cx="4396628" cy="3822247"/>
          </a:xfrm>
          <a:prstGeom prst="rect">
            <a:avLst/>
          </a:prstGeom>
        </p:spPr>
      </p:pic>
      <p:sp>
        <p:nvSpPr>
          <p:cNvPr id="10566" name="Rectangle 922"/>
          <p:cNvSpPr>
            <a:spLocks noChangeArrowheads="1"/>
          </p:cNvSpPr>
          <p:nvPr/>
        </p:nvSpPr>
        <p:spPr bwMode="auto">
          <a:xfrm>
            <a:off x="3045023" y="23296871"/>
            <a:ext cx="5766707" cy="1724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rtl="0" eaLnBrk="0" hangingPunct="0"/>
            <a:r>
              <a:rPr lang="en-US" sz="22703" b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244800" y="72000"/>
            <a:ext cx="29786400" cy="772560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rgbClr val="003399"/>
              </a:gs>
            </a:gsLst>
            <a:lin ang="5400000" scaled="1"/>
          </a:gra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85433" tIns="42716" rIns="85433" bIns="42716" numCol="1" rtlCol="1" anchor="ctr" anchorCtr="0" compatLnSpc="1">
            <a:prstTxWarp prst="textNoShape">
              <a:avLst/>
            </a:prstTxWarp>
          </a:bodyPr>
          <a:lstStyle/>
          <a:p>
            <a:pPr algn="ctr" defTabSz="974464" rtl="0" eaLnBrk="0" hangingPunct="0"/>
            <a:endParaRPr lang="he-IL" sz="4298">
              <a:solidFill>
                <a:srgbClr val="0000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" name="Rounded Rectangle 18"/>
          <p:cNvSpPr/>
          <p:nvPr/>
        </p:nvSpPr>
        <p:spPr>
          <a:xfrm>
            <a:off x="629999" y="8262000"/>
            <a:ext cx="9360000" cy="22147200"/>
          </a:xfrm>
          <a:prstGeom prst="roundRect">
            <a:avLst>
              <a:gd name="adj" fmla="val 3718"/>
            </a:avLst>
          </a:prstGeom>
          <a:noFill/>
          <a:ln w="76200" cap="flat" cmpd="sng" algn="ctr">
            <a:solidFill>
              <a:srgbClr val="002147"/>
            </a:solidFill>
            <a:prstDash val="solid"/>
          </a:ln>
          <a:effectLst/>
        </p:spPr>
        <p:txBody>
          <a:bodyPr rtlCol="1" anchor="ctr"/>
          <a:lstStyle/>
          <a:p>
            <a:pPr algn="ctr" defTabSz="854324"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7661" b="0" kern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4" name="Rectangle 3"/>
          <p:cNvSpPr>
            <a:spLocks noChangeArrowheads="1"/>
          </p:cNvSpPr>
          <p:nvPr/>
        </p:nvSpPr>
        <p:spPr bwMode="auto">
          <a:xfrm>
            <a:off x="934781" y="8467200"/>
            <a:ext cx="5567957" cy="1009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 defTabSz="3900819" rtl="0"/>
            <a:r>
              <a:rPr lang="en-US" sz="5400" dirty="0">
                <a:solidFill>
                  <a:srgbClr val="D1282E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</p:txBody>
      </p:sp>
      <p:sp>
        <p:nvSpPr>
          <p:cNvPr id="115" name="Rectangle 4"/>
          <p:cNvSpPr>
            <a:spLocks noChangeArrowheads="1"/>
          </p:cNvSpPr>
          <p:nvPr/>
        </p:nvSpPr>
        <p:spPr bwMode="auto">
          <a:xfrm>
            <a:off x="900000" y="9576000"/>
            <a:ext cx="8820000" cy="3785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3200" b="0" dirty="0">
                <a:solidFill>
                  <a:srgbClr val="0021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Unmanned ship vehicles (USVs) are vehicles that operate on the surface of the water without a crew</a:t>
            </a:r>
          </a:p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3200" b="0" dirty="0">
                <a:solidFill>
                  <a:srgbClr val="0021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Distance estimation of marine vehicles is a critical requirement for autonomous navigation</a:t>
            </a:r>
          </a:p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3200" b="0" dirty="0">
                <a:solidFill>
                  <a:srgbClr val="0021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USV size limitations prevent usage of multiple sensors</a:t>
            </a:r>
          </a:p>
        </p:txBody>
      </p:sp>
      <p:sp>
        <p:nvSpPr>
          <p:cNvPr id="116" name="Rectangle 3"/>
          <p:cNvSpPr>
            <a:spLocks noChangeArrowheads="1"/>
          </p:cNvSpPr>
          <p:nvPr/>
        </p:nvSpPr>
        <p:spPr bwMode="auto">
          <a:xfrm>
            <a:off x="936000" y="20030400"/>
            <a:ext cx="5523461" cy="1009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 defTabSz="3900819" rtl="0"/>
            <a:r>
              <a:rPr lang="en-US" sz="5400" dirty="0">
                <a:solidFill>
                  <a:srgbClr val="D1282E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Goals</a:t>
            </a:r>
          </a:p>
        </p:txBody>
      </p:sp>
      <p:sp>
        <p:nvSpPr>
          <p:cNvPr id="117" name="Rectangle 4"/>
          <p:cNvSpPr>
            <a:spLocks noChangeArrowheads="1"/>
          </p:cNvSpPr>
          <p:nvPr/>
        </p:nvSpPr>
        <p:spPr bwMode="auto">
          <a:xfrm>
            <a:off x="900000" y="21164400"/>
            <a:ext cx="8820000" cy="320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3200" b="0" dirty="0">
                <a:solidFill>
                  <a:srgbClr val="0021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Estimate the distance of marine vehicles from a USV based on video</a:t>
            </a:r>
          </a:p>
          <a:p>
            <a:pPr marL="756000" lvl="1" indent="-424800" algn="l" rtl="0">
              <a:spcBef>
                <a:spcPts val="1682"/>
              </a:spcBef>
              <a:buSzPct val="75000"/>
              <a:buFont typeface="Wingdings" panose="05000000000000000000" pitchFamily="2" charset="2"/>
              <a:buChar char="§"/>
            </a:pPr>
            <a:r>
              <a:rPr lang="en-US" sz="3200" b="0" dirty="0">
                <a:solidFill>
                  <a:srgbClr val="0021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Monocular visual camera provides input</a:t>
            </a:r>
          </a:p>
          <a:p>
            <a:pPr marL="756000" lvl="1" indent="-424800" algn="l" rtl="0">
              <a:spcBef>
                <a:spcPts val="1682"/>
              </a:spcBef>
              <a:buSzPct val="75000"/>
              <a:buFont typeface="Wingdings" panose="05000000000000000000" pitchFamily="2" charset="2"/>
              <a:buChar char="§"/>
            </a:pPr>
            <a:r>
              <a:rPr lang="en-US" sz="3200" b="0" dirty="0">
                <a:solidFill>
                  <a:srgbClr val="0021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Robust treatment for varying conditions</a:t>
            </a:r>
          </a:p>
          <a:p>
            <a:pPr marL="756000" lvl="1" indent="-424800" algn="l" rtl="0">
              <a:spcBef>
                <a:spcPts val="1682"/>
              </a:spcBef>
              <a:buSzPct val="75000"/>
              <a:buFont typeface="Wingdings" panose="05000000000000000000" pitchFamily="2" charset="2"/>
              <a:buChar char="§"/>
            </a:pPr>
            <a:r>
              <a:rPr lang="en-US" sz="3200" b="0" dirty="0">
                <a:solidFill>
                  <a:srgbClr val="0021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Computationally efficient algorithm</a:t>
            </a:r>
          </a:p>
        </p:txBody>
      </p:sp>
      <p:sp>
        <p:nvSpPr>
          <p:cNvPr id="118" name="Rectangle 4"/>
          <p:cNvSpPr>
            <a:spLocks noChangeArrowheads="1"/>
          </p:cNvSpPr>
          <p:nvPr/>
        </p:nvSpPr>
        <p:spPr bwMode="auto">
          <a:xfrm>
            <a:off x="900000" y="25898400"/>
            <a:ext cx="8820000" cy="4153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3200" b="0" dirty="0">
                <a:solidFill>
                  <a:srgbClr val="0021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 prior info on object shape, size or velocity</a:t>
            </a:r>
          </a:p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3200" b="0" dirty="0">
                <a:solidFill>
                  <a:srgbClr val="0021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Fast changing environment</a:t>
            </a:r>
          </a:p>
          <a:p>
            <a:pPr marL="756000" lvl="1" indent="-424800" algn="l" rtl="0">
              <a:spcBef>
                <a:spcPts val="1682"/>
              </a:spcBef>
              <a:buSzPct val="75000"/>
              <a:buFont typeface="Wingdings" panose="05000000000000000000" pitchFamily="2" charset="2"/>
              <a:buChar char="§"/>
            </a:pPr>
            <a:r>
              <a:rPr lang="en-US" sz="3200" b="0" dirty="0">
                <a:solidFill>
                  <a:srgbClr val="0021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Waves, weather, sea traffic</a:t>
            </a:r>
          </a:p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3200" b="0" dirty="0">
                <a:solidFill>
                  <a:srgbClr val="0021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Camera movement</a:t>
            </a:r>
          </a:p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3200" b="0" dirty="0">
                <a:solidFill>
                  <a:srgbClr val="0021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Sun glare</a:t>
            </a:r>
          </a:p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3200" b="0" dirty="0">
                <a:solidFill>
                  <a:srgbClr val="0021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 suitable solutions in the literature</a:t>
            </a:r>
          </a:p>
          <a:p>
            <a:pPr marL="425679" indent="-425679" algn="l" rtl="0">
              <a:spcBef>
                <a:spcPts val="1682"/>
              </a:spcBef>
              <a:buFont typeface="Arial" pitchFamily="34" charset="0"/>
              <a:buChar char="•"/>
            </a:pPr>
            <a:endParaRPr lang="en-US" sz="3200" b="0" dirty="0">
              <a:solidFill>
                <a:srgbClr val="002147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9" name="Rectangle 4"/>
          <p:cNvSpPr>
            <a:spLocks noChangeArrowheads="1"/>
          </p:cNvSpPr>
          <p:nvPr/>
        </p:nvSpPr>
        <p:spPr bwMode="auto">
          <a:xfrm>
            <a:off x="20776406" y="34654862"/>
            <a:ext cx="8478682" cy="51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rtl="0">
              <a:spcBef>
                <a:spcPts val="1682"/>
              </a:spcBef>
            </a:pPr>
            <a:r>
              <a:rPr lang="en-US" sz="2400" b="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Estimated distance vs. GPS measured distance </a:t>
            </a:r>
          </a:p>
        </p:txBody>
      </p:sp>
      <p:sp>
        <p:nvSpPr>
          <p:cNvPr id="122" name="Rectangle 2"/>
          <p:cNvSpPr>
            <a:spLocks noChangeArrowheads="1"/>
          </p:cNvSpPr>
          <p:nvPr/>
        </p:nvSpPr>
        <p:spPr bwMode="auto">
          <a:xfrm>
            <a:off x="936000" y="24753600"/>
            <a:ext cx="7688943" cy="1009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 defTabSz="3900819" rtl="0"/>
            <a:r>
              <a:rPr lang="en-US" sz="5400" dirty="0">
                <a:solidFill>
                  <a:srgbClr val="D1282E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Challenges</a:t>
            </a:r>
          </a:p>
        </p:txBody>
      </p:sp>
      <p:sp>
        <p:nvSpPr>
          <p:cNvPr id="123" name="Rectangle 4"/>
          <p:cNvSpPr>
            <a:spLocks noChangeArrowheads="1"/>
          </p:cNvSpPr>
          <p:nvPr/>
        </p:nvSpPr>
        <p:spPr bwMode="auto">
          <a:xfrm>
            <a:off x="20592000" y="8467200"/>
            <a:ext cx="9024464" cy="1009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 defTabSz="3900819" rtl="0"/>
            <a:r>
              <a:rPr lang="en-US" sz="5400" dirty="0">
                <a:solidFill>
                  <a:srgbClr val="D1282E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Distance to Horizon </a:t>
            </a:r>
          </a:p>
        </p:txBody>
      </p:sp>
      <p:sp>
        <p:nvSpPr>
          <p:cNvPr id="130" name="Rounded Rectangle 171"/>
          <p:cNvSpPr/>
          <p:nvPr/>
        </p:nvSpPr>
        <p:spPr>
          <a:xfrm>
            <a:off x="10458000" y="8261999"/>
            <a:ext cx="9360000" cy="14371200"/>
          </a:xfrm>
          <a:prstGeom prst="roundRect">
            <a:avLst>
              <a:gd name="adj" fmla="val 2631"/>
            </a:avLst>
          </a:prstGeom>
          <a:noFill/>
          <a:ln w="76200" cap="flat" cmpd="sng" algn="ctr">
            <a:solidFill>
              <a:srgbClr val="002147"/>
            </a:solidFill>
            <a:prstDash val="solid"/>
          </a:ln>
          <a:effectLst/>
        </p:spPr>
        <p:txBody>
          <a:bodyPr rtlCol="1" anchor="ctr"/>
          <a:lstStyle/>
          <a:p>
            <a:pPr algn="ctr" defTabSz="854324"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7661" b="0" ker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5" name="Rectangle 2"/>
          <p:cNvSpPr>
            <a:spLocks noChangeArrowheads="1"/>
          </p:cNvSpPr>
          <p:nvPr/>
        </p:nvSpPr>
        <p:spPr bwMode="auto">
          <a:xfrm>
            <a:off x="936000" y="31166772"/>
            <a:ext cx="8755594" cy="1009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 defTabSz="3900819" rtl="0"/>
            <a:r>
              <a:rPr lang="en-US" sz="5400" dirty="0">
                <a:solidFill>
                  <a:srgbClr val="D1282E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Distance Estimation</a:t>
            </a:r>
          </a:p>
        </p:txBody>
      </p:sp>
      <p:sp>
        <p:nvSpPr>
          <p:cNvPr id="136" name="Rounded Rectangle 145"/>
          <p:cNvSpPr/>
          <p:nvPr/>
        </p:nvSpPr>
        <p:spPr>
          <a:xfrm>
            <a:off x="629999" y="30877090"/>
            <a:ext cx="9360000" cy="10906411"/>
          </a:xfrm>
          <a:prstGeom prst="roundRect">
            <a:avLst>
              <a:gd name="adj" fmla="val 3718"/>
            </a:avLst>
          </a:prstGeom>
          <a:noFill/>
          <a:ln w="76200" cap="flat" cmpd="sng" algn="ctr">
            <a:solidFill>
              <a:srgbClr val="002147"/>
            </a:solidFill>
            <a:prstDash val="solid"/>
          </a:ln>
          <a:effectLst/>
        </p:spPr>
        <p:txBody>
          <a:bodyPr rtlCol="1" anchor="ctr"/>
          <a:lstStyle/>
          <a:p>
            <a:pPr algn="ctr" defTabSz="854324"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7661" b="0" ker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7" name="Rectangle 2"/>
          <p:cNvSpPr>
            <a:spLocks noChangeArrowheads="1"/>
          </p:cNvSpPr>
          <p:nvPr/>
        </p:nvSpPr>
        <p:spPr bwMode="auto">
          <a:xfrm>
            <a:off x="20592000" y="25908972"/>
            <a:ext cx="8475042" cy="1009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 defTabSz="3900819" rtl="0"/>
            <a:r>
              <a:rPr lang="en-US" sz="5400" dirty="0">
                <a:solidFill>
                  <a:srgbClr val="D1282E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</a:p>
        </p:txBody>
      </p:sp>
      <p:sp>
        <p:nvSpPr>
          <p:cNvPr id="142" name="Rounded Rectangle 193"/>
          <p:cNvSpPr/>
          <p:nvPr/>
        </p:nvSpPr>
        <p:spPr>
          <a:xfrm>
            <a:off x="20285999" y="35917091"/>
            <a:ext cx="9360000" cy="5866410"/>
          </a:xfrm>
          <a:prstGeom prst="roundRect">
            <a:avLst>
              <a:gd name="adj" fmla="val 5128"/>
            </a:avLst>
          </a:prstGeom>
          <a:noFill/>
          <a:ln w="76200" cap="flat" cmpd="sng" algn="ctr">
            <a:solidFill>
              <a:srgbClr val="002147"/>
            </a:solidFill>
            <a:prstDash val="solid"/>
          </a:ln>
          <a:effectLst/>
        </p:spPr>
        <p:txBody>
          <a:bodyPr rtlCol="1" anchor="ctr"/>
          <a:lstStyle/>
          <a:p>
            <a:pPr algn="ctr" defTabSz="854324"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7661" b="0" kern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" name="Rectangle 2"/>
          <p:cNvSpPr>
            <a:spLocks noChangeArrowheads="1"/>
          </p:cNvSpPr>
          <p:nvPr/>
        </p:nvSpPr>
        <p:spPr bwMode="auto">
          <a:xfrm>
            <a:off x="20592000" y="36118691"/>
            <a:ext cx="8475042" cy="1009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 defTabSz="3900819" rtl="0"/>
            <a:r>
              <a:rPr lang="en-US" sz="5400" dirty="0">
                <a:solidFill>
                  <a:srgbClr val="D1282E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</a:p>
        </p:txBody>
      </p:sp>
      <p:sp>
        <p:nvSpPr>
          <p:cNvPr id="144" name="Rectangle 4"/>
          <p:cNvSpPr>
            <a:spLocks noChangeArrowheads="1"/>
          </p:cNvSpPr>
          <p:nvPr/>
        </p:nvSpPr>
        <p:spPr bwMode="auto">
          <a:xfrm>
            <a:off x="20556000" y="37186572"/>
            <a:ext cx="8641154" cy="4398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0"/>
          <a:lstStyle/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3200" b="0" dirty="0">
                <a:solidFill>
                  <a:srgbClr val="0021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Successful estimation of distance with suitable accuracy for navigation applications</a:t>
            </a:r>
          </a:p>
          <a:p>
            <a:pPr marL="756000" lvl="1" indent="-424800" algn="l" rtl="0">
              <a:spcBef>
                <a:spcPts val="1682"/>
              </a:spcBef>
              <a:buSzPct val="75000"/>
              <a:buFont typeface="Wingdings" panose="05000000000000000000" pitchFamily="2" charset="2"/>
              <a:buChar char="§"/>
            </a:pPr>
            <a:r>
              <a:rPr lang="en-US" sz="3200" b="0" dirty="0">
                <a:solidFill>
                  <a:srgbClr val="0021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Accurate horizon detection</a:t>
            </a:r>
          </a:p>
          <a:p>
            <a:pPr marL="756000" lvl="1" indent="-424800" algn="l" rtl="0">
              <a:spcBef>
                <a:spcPts val="1682"/>
              </a:spcBef>
              <a:buSzPct val="75000"/>
              <a:buFont typeface="Wingdings" panose="05000000000000000000" pitchFamily="2" charset="2"/>
              <a:buChar char="§"/>
            </a:pPr>
            <a:r>
              <a:rPr lang="en-US" sz="3200" b="0" dirty="0">
                <a:solidFill>
                  <a:srgbClr val="0021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Robust selection of nearest point of tracked vehicle</a:t>
            </a:r>
          </a:p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3200" b="0" dirty="0">
                <a:solidFill>
                  <a:srgbClr val="0021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Computationally efficient algorithm</a:t>
            </a:r>
          </a:p>
          <a:p>
            <a:pPr marL="756000" lvl="1" indent="-424800" algn="l" rtl="0">
              <a:spcBef>
                <a:spcPts val="1682"/>
              </a:spcBef>
              <a:buSzPct val="75000"/>
              <a:buFont typeface="Wingdings" panose="05000000000000000000" pitchFamily="2" charset="2"/>
              <a:buChar char="§"/>
            </a:pPr>
            <a:r>
              <a:rPr lang="en-US" sz="3200" b="0" dirty="0">
                <a:solidFill>
                  <a:srgbClr val="0021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Feasible to run in real-time on a USV</a:t>
            </a:r>
          </a:p>
        </p:txBody>
      </p:sp>
      <p:sp>
        <p:nvSpPr>
          <p:cNvPr id="145" name="Rectangle 2"/>
          <p:cNvSpPr>
            <a:spLocks noChangeArrowheads="1"/>
          </p:cNvSpPr>
          <p:nvPr/>
        </p:nvSpPr>
        <p:spPr bwMode="auto">
          <a:xfrm>
            <a:off x="10764000" y="8467200"/>
            <a:ext cx="6817783" cy="1009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 defTabSz="3900819" rtl="0"/>
            <a:r>
              <a:rPr lang="en-US" sz="5400" dirty="0">
                <a:solidFill>
                  <a:srgbClr val="D1282E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Horizon Detection</a:t>
            </a:r>
          </a:p>
        </p:txBody>
      </p:sp>
      <p:sp>
        <p:nvSpPr>
          <p:cNvPr id="146" name="Rounded Rectangle 199"/>
          <p:cNvSpPr/>
          <p:nvPr/>
        </p:nvSpPr>
        <p:spPr>
          <a:xfrm>
            <a:off x="20285999" y="8262000"/>
            <a:ext cx="9360000" cy="8023760"/>
          </a:xfrm>
          <a:prstGeom prst="roundRect">
            <a:avLst>
              <a:gd name="adj" fmla="val 2631"/>
            </a:avLst>
          </a:prstGeom>
          <a:noFill/>
          <a:ln w="76200" cap="flat" cmpd="sng" algn="ctr">
            <a:solidFill>
              <a:srgbClr val="002147"/>
            </a:solidFill>
            <a:prstDash val="solid"/>
          </a:ln>
          <a:effectLst/>
        </p:spPr>
        <p:txBody>
          <a:bodyPr rtlCol="1" anchor="ctr"/>
          <a:lstStyle/>
          <a:p>
            <a:pPr algn="ctr" defTabSz="854324"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7661" b="0" ker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2" name="Rectangle 4"/>
          <p:cNvSpPr>
            <a:spLocks noChangeArrowheads="1"/>
          </p:cNvSpPr>
          <p:nvPr/>
        </p:nvSpPr>
        <p:spPr bwMode="auto">
          <a:xfrm>
            <a:off x="20556000" y="9576000"/>
            <a:ext cx="8474400" cy="1684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3200" b="0" dirty="0">
                <a:solidFill>
                  <a:srgbClr val="0021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Distance of each pixel in the ROI from the horizon is calculated</a:t>
            </a:r>
          </a:p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3200" b="0" dirty="0">
                <a:solidFill>
                  <a:srgbClr val="0021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pixel with maximal distance is chosen</a:t>
            </a:r>
          </a:p>
          <a:p>
            <a:pPr marL="425679" indent="-425679" algn="l" rtl="0">
              <a:spcBef>
                <a:spcPts val="1682"/>
              </a:spcBef>
              <a:buFont typeface="Arial" pitchFamily="34" charset="0"/>
              <a:buChar char="•"/>
            </a:pPr>
            <a:endParaRPr lang="en-US" sz="3200" b="0" dirty="0">
              <a:solidFill>
                <a:srgbClr val="002147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1" name="Text Box 8"/>
          <p:cNvSpPr txBox="1">
            <a:spLocks noChangeArrowheads="1"/>
          </p:cNvSpPr>
          <p:nvPr/>
        </p:nvSpPr>
        <p:spPr bwMode="auto">
          <a:xfrm>
            <a:off x="964406" y="3571200"/>
            <a:ext cx="28290682" cy="22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he-IL"/>
            </a:defPPr>
            <a:lvl1pPr defTabSz="4175125" rtl="0">
              <a:defRPr sz="5500" b="1">
                <a:solidFill>
                  <a:schemeClr val="tx2">
                    <a:lumMod val="75000"/>
                  </a:schemeClr>
                </a:solidFill>
                <a:latin typeface="Century Gothic" pitchFamily="34" charset="0"/>
                <a:cs typeface="Tahoma" pitchFamily="34" charset="0"/>
              </a:defRPr>
            </a:lvl1pPr>
          </a:lstStyle>
          <a:p>
            <a:pPr algn="ctr" defTabSz="390081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Distance Estimation of Marine Vehicles</a:t>
            </a:r>
          </a:p>
        </p:txBody>
      </p:sp>
      <p:sp>
        <p:nvSpPr>
          <p:cNvPr id="104" name="Rectangle 3"/>
          <p:cNvSpPr>
            <a:spLocks noChangeArrowheads="1"/>
          </p:cNvSpPr>
          <p:nvPr/>
        </p:nvSpPr>
        <p:spPr bwMode="auto">
          <a:xfrm>
            <a:off x="1020124" y="6235200"/>
            <a:ext cx="28290682" cy="794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415" tIns="42708" rIns="85415" bIns="42708" anchor="ctr" anchorCtr="0"/>
          <a:lstStyle/>
          <a:p>
            <a:pPr algn="ctr" rtl="0">
              <a:lnSpc>
                <a:spcPct val="80000"/>
              </a:lnSpc>
              <a:spcBef>
                <a:spcPct val="20000"/>
              </a:spcBef>
            </a:pPr>
            <a:r>
              <a:rPr lang="en-US" sz="6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 Gladstone and Avihai Barel, Supervised by Yair Moshe</a:t>
            </a:r>
          </a:p>
        </p:txBody>
      </p:sp>
      <p:sp>
        <p:nvSpPr>
          <p:cNvPr id="212" name="Rounded Rectangle 199"/>
          <p:cNvSpPr/>
          <p:nvPr/>
        </p:nvSpPr>
        <p:spPr>
          <a:xfrm>
            <a:off x="20285441" y="16754399"/>
            <a:ext cx="9360000" cy="8510400"/>
          </a:xfrm>
          <a:prstGeom prst="roundRect">
            <a:avLst>
              <a:gd name="adj" fmla="val 2631"/>
            </a:avLst>
          </a:prstGeom>
          <a:noFill/>
          <a:ln w="76200" cap="flat" cmpd="sng" algn="ctr">
            <a:solidFill>
              <a:srgbClr val="002147"/>
            </a:solidFill>
            <a:prstDash val="solid"/>
          </a:ln>
          <a:effectLst/>
        </p:spPr>
        <p:txBody>
          <a:bodyPr rtlCol="1" anchor="ctr"/>
          <a:lstStyle/>
          <a:p>
            <a:pPr algn="ctr" defTabSz="854324"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7661" b="0" ker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3" name="Rectangle 2"/>
          <p:cNvSpPr>
            <a:spLocks noChangeArrowheads="1"/>
          </p:cNvSpPr>
          <p:nvPr/>
        </p:nvSpPr>
        <p:spPr bwMode="auto">
          <a:xfrm>
            <a:off x="20592000" y="16938000"/>
            <a:ext cx="8802025" cy="1009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 defTabSz="3900819" rtl="0"/>
            <a:r>
              <a:rPr lang="en-US" sz="5400" dirty="0">
                <a:solidFill>
                  <a:srgbClr val="D1282E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Distance in Meters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4" name="Rectangle 4"/>
              <p:cNvSpPr>
                <a:spLocks noChangeArrowheads="1"/>
              </p:cNvSpPr>
              <p:nvPr/>
            </p:nvSpPr>
            <p:spPr bwMode="auto">
              <a:xfrm>
                <a:off x="20556000" y="18637200"/>
                <a:ext cx="8861157" cy="63061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425679" lvl="1" indent="-425679" algn="l" rtl="0">
                  <a:spcBef>
                    <a:spcPts val="1682"/>
                  </a:spcBef>
                  <a:buSzPct val="125000"/>
                  <a:buFont typeface="Arial" pitchFamily="34" charset="0"/>
                  <a:buChar char="•"/>
                </a:pPr>
                <a:endParaRPr lang="en-US" sz="3200" b="0" dirty="0">
                  <a:solidFill>
                    <a:srgbClr val="002147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425679" lvl="1" indent="-425679" algn="l" rtl="0">
                  <a:spcBef>
                    <a:spcPts val="1682"/>
                  </a:spcBef>
                  <a:buSzPct val="125000"/>
                  <a:buFont typeface="Arial" pitchFamily="34" charset="0"/>
                  <a:buChar char="•"/>
                </a:pPr>
                <a:endParaRPr lang="en-US" sz="3200" b="0" dirty="0">
                  <a:solidFill>
                    <a:srgbClr val="002147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425679" lvl="1" indent="-425679" algn="l" rtl="0">
                  <a:spcBef>
                    <a:spcPts val="1682"/>
                  </a:spcBef>
                  <a:buSzPct val="125000"/>
                  <a:buFont typeface="Arial" pitchFamily="34" charset="0"/>
                  <a:buChar char="•"/>
                </a:pPr>
                <a:endParaRPr lang="en-US" sz="3200" b="0" dirty="0">
                  <a:solidFill>
                    <a:srgbClr val="002147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425679" lvl="1" indent="-425679" algn="l" rtl="0">
                  <a:spcBef>
                    <a:spcPts val="1682"/>
                  </a:spcBef>
                  <a:buSzPct val="125000"/>
                  <a:buFont typeface="Arial" pitchFamily="34" charset="0"/>
                  <a:buChar char="•"/>
                </a:pPr>
                <a:endParaRPr lang="en-US" sz="3200" b="0" dirty="0">
                  <a:solidFill>
                    <a:srgbClr val="002147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425679" lvl="1" indent="-425679" algn="l" rtl="0">
                  <a:spcBef>
                    <a:spcPts val="1682"/>
                  </a:spcBef>
                  <a:buSzPct val="125000"/>
                  <a:buFont typeface="Arial" pitchFamily="34" charset="0"/>
                  <a:buChar char="•"/>
                </a:pPr>
                <a:endParaRPr lang="en-US" sz="3200" b="0" dirty="0">
                  <a:solidFill>
                    <a:srgbClr val="002147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425679" lvl="2" indent="-425679" algn="l" rtl="0">
                  <a:spcBef>
                    <a:spcPts val="1682"/>
                  </a:spcBef>
                  <a:buSzPct val="125000"/>
                  <a:buFont typeface="Arial" pitchFamily="34" charset="0"/>
                  <a:buChar char="•"/>
                </a:pPr>
                <a:r>
                  <a:rPr lang="en-US" sz="3200" b="0" dirty="0">
                    <a:solidFill>
                      <a:srgbClr val="002147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Pixels in the image represent angles</a:t>
                </a:r>
              </a:p>
              <a:p>
                <a:pPr marL="425679" lvl="2" indent="-425679" algn="l" rtl="0">
                  <a:spcBef>
                    <a:spcPts val="1682"/>
                  </a:spcBef>
                  <a:buSzPct val="125000"/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3200" b="0">
                        <a:solidFill>
                          <a:srgbClr val="002147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𝜑</m:t>
                    </m:r>
                  </m:oMath>
                </a14:m>
                <a:r>
                  <a:rPr lang="en-US" sz="3200" b="0" dirty="0">
                    <a:solidFill>
                      <a:srgbClr val="002147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is the angle of the start of the field of view of the camera</a:t>
                </a:r>
              </a:p>
              <a:p>
                <a:pPr marL="425679" lvl="2" indent="-425679" algn="l" rtl="0">
                  <a:spcBef>
                    <a:spcPts val="1682"/>
                  </a:spcBef>
                  <a:buSzPct val="125000"/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3200" b="0">
                        <a:solidFill>
                          <a:srgbClr val="002147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𝛼</m:t>
                    </m:r>
                  </m:oMath>
                </a14:m>
                <a:r>
                  <a:rPr lang="en-US" sz="3200" b="0" dirty="0">
                    <a:solidFill>
                      <a:srgbClr val="002147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is the angle between the tracked object and beginning of the field of view of the camera</a:t>
                </a:r>
              </a:p>
            </p:txBody>
          </p:sp>
        </mc:Choice>
        <mc:Fallback xmlns="">
          <p:sp>
            <p:nvSpPr>
              <p:cNvPr id="214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556000" y="18637200"/>
                <a:ext cx="8861157" cy="6306152"/>
              </a:xfrm>
              <a:prstGeom prst="rect">
                <a:avLst/>
              </a:prstGeom>
              <a:blipFill>
                <a:blip r:embed="rId3"/>
                <a:stretch>
                  <a:fillRect l="-2201" b="-589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2" name="Rounded Rectangle 172"/>
          <p:cNvSpPr/>
          <p:nvPr/>
        </p:nvSpPr>
        <p:spPr>
          <a:xfrm>
            <a:off x="10458000" y="23101200"/>
            <a:ext cx="9360000" cy="18684000"/>
          </a:xfrm>
          <a:prstGeom prst="roundRect">
            <a:avLst>
              <a:gd name="adj" fmla="val 2058"/>
            </a:avLst>
          </a:prstGeom>
          <a:noFill/>
          <a:ln w="76200" cap="flat" cmpd="sng" algn="ctr">
            <a:solidFill>
              <a:srgbClr val="002147"/>
            </a:solidFill>
            <a:prstDash val="solid"/>
          </a:ln>
          <a:effectLst/>
        </p:spPr>
        <p:txBody>
          <a:bodyPr rtlCol="1" anchor="ctr"/>
          <a:lstStyle/>
          <a:p>
            <a:pPr algn="ctr" defTabSz="854324"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7661" b="0" ker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3" name="Rectangle 4"/>
          <p:cNvSpPr>
            <a:spLocks noChangeArrowheads="1"/>
          </p:cNvSpPr>
          <p:nvPr/>
        </p:nvSpPr>
        <p:spPr bwMode="auto">
          <a:xfrm>
            <a:off x="10764000" y="23385600"/>
            <a:ext cx="8781546" cy="1009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 defTabSz="3900819" rtl="0"/>
            <a:r>
              <a:rPr lang="en-US" sz="5400" dirty="0">
                <a:solidFill>
                  <a:srgbClr val="D1282E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ROI Detection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174623" y="32462172"/>
            <a:ext cx="8282480" cy="6162402"/>
            <a:chOff x="1174623" y="32462172"/>
            <a:chExt cx="8282480" cy="6162402"/>
          </a:xfrm>
        </p:grpSpPr>
        <p:sp>
          <p:nvSpPr>
            <p:cNvPr id="347" name="Text Box 50"/>
            <p:cNvSpPr txBox="1"/>
            <p:nvPr/>
          </p:nvSpPr>
          <p:spPr>
            <a:xfrm>
              <a:off x="1671218" y="32462172"/>
              <a:ext cx="1091229" cy="713651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00100" rtl="0">
                <a:lnSpc>
                  <a:spcPct val="90000"/>
                </a:lnSpc>
                <a:spcAft>
                  <a:spcPct val="35000"/>
                </a:spcAft>
              </a:pPr>
              <a:r>
                <a:rPr lang="en-US" sz="2000" b="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Input Frame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9" name="Text Box 50"/>
                <p:cNvSpPr txBox="1"/>
                <p:nvPr/>
              </p:nvSpPr>
              <p:spPr>
                <a:xfrm>
                  <a:off x="3401841" y="35480418"/>
                  <a:ext cx="688388" cy="382835"/>
                </a:xfrm>
                <a:prstGeom prst="rect">
                  <a:avLst/>
                </a:prstGeom>
                <a:solidFill>
                  <a:schemeClr val="lt1"/>
                </a:solidFill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algn="just"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(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𝑦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000" b="0" dirty="0"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349" name="Text Box 5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01841" y="35480418"/>
                  <a:ext cx="688388" cy="382835"/>
                </a:xfrm>
                <a:prstGeom prst="rect">
                  <a:avLst/>
                </a:prstGeom>
                <a:blipFill>
                  <a:blip r:embed="rId4"/>
                  <a:stretch>
                    <a:fillRect l="-4425" r="-16814" b="-20635"/>
                  </a:stretch>
                </a:blipFill>
                <a:ln w="6350">
                  <a:noFill/>
                </a:ln>
                <a:effectLst/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35" name="Elbow Connector 334"/>
            <p:cNvCxnSpPr>
              <a:endCxn id="333" idx="0"/>
            </p:cNvCxnSpPr>
            <p:nvPr/>
          </p:nvCxnSpPr>
          <p:spPr>
            <a:xfrm rot="16200000" flipH="1">
              <a:off x="7373731" y="33923698"/>
              <a:ext cx="864812" cy="615630"/>
            </a:xfrm>
            <a:prstGeom prst="bentConnector3">
              <a:avLst>
                <a:gd name="adj1" fmla="val -664"/>
              </a:avLst>
            </a:prstGeom>
            <a:ln w="88900">
              <a:solidFill>
                <a:srgbClr val="465E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4" name="Elbow Connector 343"/>
            <p:cNvCxnSpPr>
              <a:endCxn id="332" idx="0"/>
            </p:cNvCxnSpPr>
            <p:nvPr/>
          </p:nvCxnSpPr>
          <p:spPr>
            <a:xfrm>
              <a:off x="3303436" y="33760825"/>
              <a:ext cx="1884911" cy="906219"/>
            </a:xfrm>
            <a:prstGeom prst="bentConnector2">
              <a:avLst/>
            </a:prstGeom>
            <a:ln w="88900">
              <a:solidFill>
                <a:srgbClr val="465E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1" name="Text Box 50"/>
            <p:cNvSpPr txBox="1"/>
            <p:nvPr/>
          </p:nvSpPr>
          <p:spPr>
            <a:xfrm>
              <a:off x="6603206" y="35934643"/>
              <a:ext cx="1466254" cy="935838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00100" rtl="0">
                <a:spcAft>
                  <a:spcPct val="35000"/>
                </a:spcAft>
              </a:pPr>
              <a:r>
                <a:rPr lang="en-US" sz="2000" b="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Distances from the Horizon</a:t>
              </a:r>
            </a:p>
          </p:txBody>
        </p:sp>
        <p:sp>
          <p:nvSpPr>
            <p:cNvPr id="322" name="Text Box 50"/>
            <p:cNvSpPr txBox="1"/>
            <p:nvPr/>
          </p:nvSpPr>
          <p:spPr>
            <a:xfrm>
              <a:off x="5702433" y="37726840"/>
              <a:ext cx="1466254" cy="897734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 defTabSz="800100" rtl="0">
                <a:spcAft>
                  <a:spcPct val="35000"/>
                </a:spcAft>
              </a:pPr>
              <a:r>
                <a:rPr lang="en-US" sz="2000" b="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Distance  in Pixels</a:t>
              </a:r>
            </a:p>
          </p:txBody>
        </p:sp>
        <p:sp>
          <p:nvSpPr>
            <p:cNvPr id="323" name="Text Box 50"/>
            <p:cNvSpPr txBox="1"/>
            <p:nvPr/>
          </p:nvSpPr>
          <p:spPr>
            <a:xfrm>
              <a:off x="2256426" y="37726840"/>
              <a:ext cx="1371319" cy="897734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00100" rtl="0">
                <a:spcAft>
                  <a:spcPct val="35000"/>
                </a:spcAft>
              </a:pPr>
              <a:r>
                <a:rPr lang="en-US" sz="2000" b="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Distance in Meters</a:t>
              </a:r>
            </a:p>
          </p:txBody>
        </p:sp>
        <p:cxnSp>
          <p:nvCxnSpPr>
            <p:cNvPr id="324" name="Straight Arrow Connector 323"/>
            <p:cNvCxnSpPr/>
            <p:nvPr/>
          </p:nvCxnSpPr>
          <p:spPr>
            <a:xfrm flipH="1">
              <a:off x="2183606" y="37541342"/>
              <a:ext cx="1483445" cy="1608"/>
            </a:xfrm>
            <a:prstGeom prst="straightConnector1">
              <a:avLst/>
            </a:prstGeom>
            <a:ln w="88900">
              <a:solidFill>
                <a:srgbClr val="465E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5" name="Text Box 50"/>
            <p:cNvSpPr txBox="1"/>
            <p:nvPr/>
          </p:nvSpPr>
          <p:spPr>
            <a:xfrm>
              <a:off x="8276787" y="33556660"/>
              <a:ext cx="1091229" cy="713651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 defTabSz="800100" rtl="0">
                <a:lnSpc>
                  <a:spcPct val="90000"/>
                </a:lnSpc>
                <a:spcAft>
                  <a:spcPct val="35000"/>
                </a:spcAft>
              </a:pPr>
              <a:r>
                <a:rPr lang="en-US" sz="2000" b="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Horizon Line</a:t>
              </a:r>
            </a:p>
          </p:txBody>
        </p:sp>
        <p:sp>
          <p:nvSpPr>
            <p:cNvPr id="326" name="Text Box 50"/>
            <p:cNvSpPr txBox="1"/>
            <p:nvPr/>
          </p:nvSpPr>
          <p:spPr>
            <a:xfrm>
              <a:off x="5855446" y="34852531"/>
              <a:ext cx="1466254" cy="543425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00100" rtl="0">
                <a:lnSpc>
                  <a:spcPct val="90000"/>
                </a:lnSpc>
                <a:spcAft>
                  <a:spcPct val="35000"/>
                </a:spcAft>
              </a:pPr>
              <a:r>
                <a:rPr lang="en-US" sz="2000" b="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ROI</a:t>
              </a:r>
            </a:p>
          </p:txBody>
        </p:sp>
        <p:cxnSp>
          <p:nvCxnSpPr>
            <p:cNvPr id="327" name="Elbow Connector 326"/>
            <p:cNvCxnSpPr>
              <a:stCxn id="332" idx="3"/>
              <a:endCxn id="333" idx="1"/>
            </p:cNvCxnSpPr>
            <p:nvPr/>
          </p:nvCxnSpPr>
          <p:spPr>
            <a:xfrm flipV="1">
              <a:off x="6153039" y="35331431"/>
              <a:ext cx="996221" cy="3125"/>
            </a:xfrm>
            <a:prstGeom prst="bentConnector3">
              <a:avLst>
                <a:gd name="adj1" fmla="val -18840"/>
              </a:avLst>
            </a:prstGeom>
            <a:ln w="88900">
              <a:solidFill>
                <a:srgbClr val="465E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0" name="Rectangle 329"/>
            <p:cNvSpPr/>
            <p:nvPr/>
          </p:nvSpPr>
          <p:spPr>
            <a:xfrm>
              <a:off x="2216833" y="33652826"/>
              <a:ext cx="7240270" cy="4267200"/>
            </a:xfrm>
            <a:prstGeom prst="rect">
              <a:avLst/>
            </a:prstGeom>
          </p:spPr>
          <p:txBody>
            <a:bodyPr/>
            <a:lstStyle/>
            <a:p>
              <a:endParaRPr lang="en-IL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31" name="Flowchart: Alternate Process 330"/>
            <p:cNvSpPr/>
            <p:nvPr/>
          </p:nvSpPr>
          <p:spPr>
            <a:xfrm>
              <a:off x="5677201" y="33070634"/>
              <a:ext cx="1925066" cy="1336390"/>
            </a:xfrm>
            <a:prstGeom prst="flowChartAlternateProcess">
              <a:avLst/>
            </a:prstGeom>
            <a:solidFill>
              <a:srgbClr val="003399"/>
            </a:solidFill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002">
              <a:schemeClr val="dk2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r>
                <a:rPr lang="en-US" sz="2000" b="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Horizon Detector</a:t>
              </a:r>
            </a:p>
          </p:txBody>
        </p:sp>
        <p:sp>
          <p:nvSpPr>
            <p:cNvPr id="332" name="Flowchart: Alternate Process 331"/>
            <p:cNvSpPr/>
            <p:nvPr/>
          </p:nvSpPr>
          <p:spPr>
            <a:xfrm>
              <a:off x="4223655" y="34667044"/>
              <a:ext cx="1929384" cy="1335024"/>
            </a:xfrm>
            <a:prstGeom prst="flowChartAlternateProcess">
              <a:avLst/>
            </a:prstGeom>
            <a:solidFill>
              <a:srgbClr val="003399"/>
            </a:solidFill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002">
              <a:schemeClr val="dk2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r>
                <a:rPr lang="en-US" sz="2000" b="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ROI Detection</a:t>
              </a:r>
            </a:p>
          </p:txBody>
        </p:sp>
        <p:sp>
          <p:nvSpPr>
            <p:cNvPr id="333" name="Flowchart: Alternate Process 332"/>
            <p:cNvSpPr/>
            <p:nvPr/>
          </p:nvSpPr>
          <p:spPr>
            <a:xfrm>
              <a:off x="7149260" y="34663919"/>
              <a:ext cx="1929384" cy="1335024"/>
            </a:xfrm>
            <a:prstGeom prst="flowChartAlternateProcess">
              <a:avLst/>
            </a:prstGeom>
            <a:solidFill>
              <a:srgbClr val="003399"/>
            </a:solidFill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002">
              <a:schemeClr val="dk2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r>
                <a:rPr lang="en-US" sz="2000" b="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Calculating Distances from the Horizon</a:t>
              </a:r>
            </a:p>
          </p:txBody>
        </p:sp>
        <p:cxnSp>
          <p:nvCxnSpPr>
            <p:cNvPr id="334" name="Elbow Connector 333"/>
            <p:cNvCxnSpPr>
              <a:endCxn id="332" idx="1"/>
            </p:cNvCxnSpPr>
            <p:nvPr/>
          </p:nvCxnSpPr>
          <p:spPr>
            <a:xfrm>
              <a:off x="2632477" y="35124244"/>
              <a:ext cx="1591178" cy="210312"/>
            </a:xfrm>
            <a:prstGeom prst="bentConnector3">
              <a:avLst>
                <a:gd name="adj1" fmla="val 23661"/>
              </a:avLst>
            </a:prstGeom>
            <a:ln w="88900">
              <a:solidFill>
                <a:srgbClr val="465E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36" name="Picture 33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74623" y="33129888"/>
              <a:ext cx="2178245" cy="1298448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7" name="TextBox 336"/>
                <p:cNvSpPr txBox="1"/>
                <p:nvPr/>
              </p:nvSpPr>
              <p:spPr>
                <a:xfrm>
                  <a:off x="3240171" y="34745220"/>
                  <a:ext cx="990600" cy="338554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>
                            <a:solidFill>
                              <a:schemeClr val="lt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1600" b="0" i="1">
                            <a:solidFill>
                              <a:schemeClr val="lt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x</m:t>
                        </m:r>
                        <m:r>
                          <a:rPr lang="en-US" sz="1600" b="0">
                            <a:solidFill>
                              <a:schemeClr val="lt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1600" b="0" i="1">
                            <a:solidFill>
                              <a:schemeClr val="lt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y</m:t>
                        </m:r>
                        <m:r>
                          <a:rPr lang="en-US" sz="1600" b="0">
                            <a:solidFill>
                              <a:schemeClr val="lt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)</m:t>
                        </m:r>
                      </m:oMath>
                    </m:oMathPara>
                  </a14:m>
                  <a:endParaRPr lang="he-IL" sz="1600" b="0" dirty="0">
                    <a:solidFill>
                      <a:schemeClr val="lt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337" name="TextBox 3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40171" y="34745220"/>
                  <a:ext cx="990600" cy="338554"/>
                </a:xfrm>
                <a:prstGeom prst="rect">
                  <a:avLst/>
                </a:prstGeom>
                <a:blipFill>
                  <a:blip r:embed="rId6"/>
                  <a:stretch>
                    <a:fillRect t="-5455" r="-9877" b="-23636"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338" name="Picture 33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81496" y="34667044"/>
              <a:ext cx="2171372" cy="1294351"/>
            </a:xfrm>
            <a:prstGeom prst="rect">
              <a:avLst/>
            </a:prstGeom>
          </p:spPr>
        </p:pic>
        <p:sp>
          <p:nvSpPr>
            <p:cNvPr id="339" name="Plus 338"/>
            <p:cNvSpPr/>
            <p:nvPr/>
          </p:nvSpPr>
          <p:spPr>
            <a:xfrm>
              <a:off x="2334526" y="35178221"/>
              <a:ext cx="280253" cy="263562"/>
            </a:xfrm>
            <a:prstGeom prst="mathPlus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b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40" name="Flowchart: Alternate Process 339"/>
            <p:cNvSpPr/>
            <p:nvPr/>
          </p:nvSpPr>
          <p:spPr>
            <a:xfrm>
              <a:off x="3652469" y="36878270"/>
              <a:ext cx="1929384" cy="1335024"/>
            </a:xfrm>
            <a:prstGeom prst="flowChartAlternateProcess">
              <a:avLst/>
            </a:prstGeom>
            <a:solidFill>
              <a:srgbClr val="003399"/>
            </a:solidFill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002">
              <a:schemeClr val="dk2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r>
                <a:rPr lang="en-US" sz="2000" b="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Translate Distance to Meters</a:t>
              </a:r>
            </a:p>
          </p:txBody>
        </p:sp>
        <p:sp>
          <p:nvSpPr>
            <p:cNvPr id="342" name="Flowchart: Alternate Process 341"/>
            <p:cNvSpPr/>
            <p:nvPr/>
          </p:nvSpPr>
          <p:spPr>
            <a:xfrm>
              <a:off x="7149690" y="36875438"/>
              <a:ext cx="1929384" cy="1335024"/>
            </a:xfrm>
            <a:prstGeom prst="flowChartAlternateProcess">
              <a:avLst/>
            </a:prstGeom>
            <a:solidFill>
              <a:srgbClr val="003399"/>
            </a:solidFill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002">
              <a:schemeClr val="dk2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r>
                <a:rPr lang="en-US" sz="2000" b="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Choosing Pixel with Maximal Distance</a:t>
              </a:r>
            </a:p>
          </p:txBody>
        </p:sp>
        <p:cxnSp>
          <p:nvCxnSpPr>
            <p:cNvPr id="343" name="Straight Arrow Connector 342"/>
            <p:cNvCxnSpPr/>
            <p:nvPr/>
          </p:nvCxnSpPr>
          <p:spPr>
            <a:xfrm flipV="1">
              <a:off x="5147791" y="33750472"/>
              <a:ext cx="511125" cy="9972"/>
            </a:xfrm>
            <a:prstGeom prst="straightConnector1">
              <a:avLst/>
            </a:prstGeom>
            <a:ln w="88900">
              <a:solidFill>
                <a:srgbClr val="465E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5" name="Straight Arrow Connector 344"/>
            <p:cNvCxnSpPr>
              <a:stCxn id="333" idx="2"/>
              <a:endCxn id="342" idx="0"/>
            </p:cNvCxnSpPr>
            <p:nvPr/>
          </p:nvCxnSpPr>
          <p:spPr>
            <a:xfrm>
              <a:off x="8113952" y="35998943"/>
              <a:ext cx="430" cy="876495"/>
            </a:xfrm>
            <a:prstGeom prst="straightConnector1">
              <a:avLst/>
            </a:prstGeom>
            <a:ln w="88900">
              <a:solidFill>
                <a:srgbClr val="465E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6" name="Straight Arrow Connector 345"/>
            <p:cNvCxnSpPr>
              <a:stCxn id="342" idx="1"/>
              <a:endCxn id="340" idx="3"/>
            </p:cNvCxnSpPr>
            <p:nvPr/>
          </p:nvCxnSpPr>
          <p:spPr>
            <a:xfrm flipH="1">
              <a:off x="5581853" y="37542950"/>
              <a:ext cx="1567837" cy="2832"/>
            </a:xfrm>
            <a:prstGeom prst="straightConnector1">
              <a:avLst/>
            </a:prstGeom>
            <a:ln w="88900">
              <a:solidFill>
                <a:srgbClr val="465E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8" name="Text Box 50"/>
            <p:cNvSpPr txBox="1"/>
            <p:nvPr/>
          </p:nvSpPr>
          <p:spPr>
            <a:xfrm>
              <a:off x="1345406" y="36036903"/>
              <a:ext cx="1771022" cy="871682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 defTabSz="800100" rtl="0">
                <a:lnSpc>
                  <a:spcPct val="90000"/>
                </a:lnSpc>
                <a:spcAft>
                  <a:spcPct val="35000"/>
                </a:spcAft>
              </a:pPr>
              <a:r>
                <a:rPr lang="en-US" sz="2000" b="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Object Tracking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10575250" y="12410281"/>
            <a:ext cx="8918154" cy="5410897"/>
            <a:chOff x="10575250" y="9901426"/>
            <a:chExt cx="8918154" cy="5410897"/>
          </a:xfrm>
        </p:grpSpPr>
        <p:cxnSp>
          <p:nvCxnSpPr>
            <p:cNvPr id="356" name="Elbow Connector 355"/>
            <p:cNvCxnSpPr>
              <a:stCxn id="352" idx="3"/>
              <a:endCxn id="359" idx="1"/>
            </p:cNvCxnSpPr>
            <p:nvPr/>
          </p:nvCxnSpPr>
          <p:spPr>
            <a:xfrm flipV="1">
              <a:off x="14540140" y="12893639"/>
              <a:ext cx="414164" cy="3949"/>
            </a:xfrm>
            <a:prstGeom prst="bentConnector3">
              <a:avLst>
                <a:gd name="adj1" fmla="val 50000"/>
              </a:avLst>
            </a:prstGeom>
            <a:ln w="88900">
              <a:solidFill>
                <a:srgbClr val="465E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Elbow Connector 254"/>
            <p:cNvCxnSpPr>
              <a:stCxn id="354" idx="3"/>
              <a:endCxn id="360" idx="1"/>
            </p:cNvCxnSpPr>
            <p:nvPr/>
          </p:nvCxnSpPr>
          <p:spPr>
            <a:xfrm flipV="1">
              <a:off x="14538488" y="14608964"/>
              <a:ext cx="590928" cy="3630"/>
            </a:xfrm>
            <a:prstGeom prst="bentConnector3">
              <a:avLst>
                <a:gd name="adj1" fmla="val 50000"/>
              </a:avLst>
            </a:prstGeom>
            <a:ln w="88900">
              <a:solidFill>
                <a:srgbClr val="465E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Elbow Connector 255"/>
            <p:cNvCxnSpPr>
              <a:stCxn id="328" idx="3"/>
              <a:endCxn id="350" idx="1"/>
            </p:cNvCxnSpPr>
            <p:nvPr/>
          </p:nvCxnSpPr>
          <p:spPr>
            <a:xfrm>
              <a:off x="14539400" y="11216843"/>
              <a:ext cx="414189" cy="7661"/>
            </a:xfrm>
            <a:prstGeom prst="bentConnector3">
              <a:avLst>
                <a:gd name="adj1" fmla="val 50000"/>
              </a:avLst>
            </a:prstGeom>
            <a:ln w="88900">
              <a:solidFill>
                <a:srgbClr val="465E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5" name="Elbow Connector 304"/>
            <p:cNvCxnSpPr>
              <a:stCxn id="350" idx="3"/>
              <a:endCxn id="351" idx="1"/>
            </p:cNvCxnSpPr>
            <p:nvPr/>
          </p:nvCxnSpPr>
          <p:spPr>
            <a:xfrm>
              <a:off x="17029277" y="11224504"/>
              <a:ext cx="388439" cy="1085"/>
            </a:xfrm>
            <a:prstGeom prst="bentConnector3">
              <a:avLst>
                <a:gd name="adj1" fmla="val -65250"/>
              </a:avLst>
            </a:prstGeom>
            <a:ln w="88900">
              <a:solidFill>
                <a:srgbClr val="465E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8" name="Rounded Rectangle 327"/>
            <p:cNvSpPr/>
            <p:nvPr/>
          </p:nvSpPr>
          <p:spPr>
            <a:xfrm>
              <a:off x="12466239" y="10557192"/>
              <a:ext cx="2073161" cy="1319302"/>
            </a:xfrm>
            <a:prstGeom prst="roundRect">
              <a:avLst/>
            </a:prstGeom>
            <a:solidFill>
              <a:srgbClr val="003399"/>
            </a:solidFill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002">
              <a:schemeClr val="dk2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Ins="36000" rtlCol="1" anchor="ctr"/>
            <a:lstStyle/>
            <a:p>
              <a:pPr algn="ctr" rtl="0"/>
              <a:r>
                <a:rPr lang="en-US" sz="2000" b="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Morphological Erosion</a:t>
              </a:r>
              <a:endParaRPr lang="he-IL" sz="2000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29" name="TextBox 328"/>
            <p:cNvSpPr txBox="1"/>
            <p:nvPr/>
          </p:nvSpPr>
          <p:spPr>
            <a:xfrm>
              <a:off x="10906339" y="9901426"/>
              <a:ext cx="912708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defTabSz="800100" rtl="0">
                <a:spcAft>
                  <a:spcPct val="35000"/>
                </a:spcAft>
              </a:pPr>
              <a:r>
                <a:rPr lang="en-US" sz="2000" b="0" dirty="0">
                  <a:solidFill>
                    <a:schemeClr val="dk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Input Frame</a:t>
              </a:r>
              <a:endParaRPr lang="he-IL" sz="2000" b="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41" name="TextBox 340"/>
            <p:cNvSpPr txBox="1"/>
            <p:nvPr/>
          </p:nvSpPr>
          <p:spPr>
            <a:xfrm>
              <a:off x="16957412" y="14329801"/>
              <a:ext cx="1136200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2000" b="0" dirty="0">
                  <a:solidFill>
                    <a:schemeClr val="dk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Horizon Line</a:t>
              </a:r>
              <a:endParaRPr lang="he-IL" sz="2000" b="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50" name="Rounded Rectangle 349"/>
            <p:cNvSpPr/>
            <p:nvPr/>
          </p:nvSpPr>
          <p:spPr>
            <a:xfrm>
              <a:off x="14953589" y="10566136"/>
              <a:ext cx="2075688" cy="1316736"/>
            </a:xfrm>
            <a:prstGeom prst="roundRect">
              <a:avLst/>
            </a:prstGeom>
            <a:solidFill>
              <a:srgbClr val="003399"/>
            </a:solidFill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002">
              <a:schemeClr val="dk2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r>
                <a:rPr lang="en-US" sz="2000" b="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Histogram Equalization</a:t>
              </a:r>
              <a:endParaRPr lang="he-IL" sz="2000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51" name="Rounded Rectangle 350"/>
            <p:cNvSpPr/>
            <p:nvPr/>
          </p:nvSpPr>
          <p:spPr>
            <a:xfrm>
              <a:off x="17417716" y="10567221"/>
              <a:ext cx="2075688" cy="1316736"/>
            </a:xfrm>
            <a:prstGeom prst="roundRect">
              <a:avLst/>
            </a:prstGeom>
            <a:solidFill>
              <a:srgbClr val="003399"/>
            </a:solidFill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002">
              <a:schemeClr val="dk2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r>
                <a:rPr lang="en-US" sz="2000" b="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Canny Edge Detection</a:t>
              </a:r>
            </a:p>
          </p:txBody>
        </p:sp>
        <p:sp>
          <p:nvSpPr>
            <p:cNvPr id="352" name="Rounded Rectangle 351"/>
            <p:cNvSpPr/>
            <p:nvPr/>
          </p:nvSpPr>
          <p:spPr>
            <a:xfrm>
              <a:off x="12464452" y="12239220"/>
              <a:ext cx="2075688" cy="1316736"/>
            </a:xfrm>
            <a:prstGeom prst="roundRect">
              <a:avLst/>
            </a:prstGeom>
            <a:solidFill>
              <a:srgbClr val="003399"/>
            </a:solidFill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002">
              <a:schemeClr val="dk2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r>
                <a:rPr lang="en-US" sz="2000" b="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Noise Reduction</a:t>
              </a:r>
            </a:p>
          </p:txBody>
        </p:sp>
        <p:sp>
          <p:nvSpPr>
            <p:cNvPr id="353" name="Rounded Rectangle 352"/>
            <p:cNvSpPr/>
            <p:nvPr/>
          </p:nvSpPr>
          <p:spPr>
            <a:xfrm>
              <a:off x="17417716" y="12235271"/>
              <a:ext cx="2075688" cy="1316736"/>
            </a:xfrm>
            <a:prstGeom prst="roundRect">
              <a:avLst/>
            </a:prstGeom>
            <a:solidFill>
              <a:srgbClr val="003399"/>
            </a:solidFill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002">
              <a:schemeClr val="dk2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r>
                <a:rPr lang="en-US" sz="2000" b="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Choosing Maximal Non-Vertical Line</a:t>
              </a:r>
              <a:endParaRPr lang="he-IL" sz="2000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54" name="Rounded Rectangle 353"/>
            <p:cNvSpPr/>
            <p:nvPr/>
          </p:nvSpPr>
          <p:spPr>
            <a:xfrm>
              <a:off x="12462800" y="13954226"/>
              <a:ext cx="2075688" cy="1316736"/>
            </a:xfrm>
            <a:prstGeom prst="roundRect">
              <a:avLst/>
            </a:prstGeom>
            <a:solidFill>
              <a:srgbClr val="003399"/>
            </a:solidFill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002">
              <a:schemeClr val="dk2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r>
                <a:rPr lang="en-US" sz="2000" b="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Temporal Median Filter</a:t>
              </a:r>
              <a:endParaRPr lang="he-IL" sz="2000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355" name="Elbow Connector 354"/>
            <p:cNvCxnSpPr>
              <a:stCxn id="361" idx="3"/>
              <a:endCxn id="328" idx="1"/>
            </p:cNvCxnSpPr>
            <p:nvPr/>
          </p:nvCxnSpPr>
          <p:spPr>
            <a:xfrm>
              <a:off x="12149609" y="11212204"/>
              <a:ext cx="316630" cy="4639"/>
            </a:xfrm>
            <a:prstGeom prst="bentConnector3">
              <a:avLst>
                <a:gd name="adj1" fmla="val 50000"/>
              </a:avLst>
            </a:prstGeom>
            <a:ln w="88900">
              <a:solidFill>
                <a:srgbClr val="465E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7" name="Elbow Connector 356"/>
            <p:cNvCxnSpPr>
              <a:stCxn id="359" idx="3"/>
              <a:endCxn id="353" idx="1"/>
            </p:cNvCxnSpPr>
            <p:nvPr/>
          </p:nvCxnSpPr>
          <p:spPr>
            <a:xfrm>
              <a:off x="17029992" y="12893639"/>
              <a:ext cx="387724" cy="12700"/>
            </a:xfrm>
            <a:prstGeom prst="bentConnector3">
              <a:avLst>
                <a:gd name="adj1" fmla="val -45809"/>
              </a:avLst>
            </a:prstGeom>
            <a:ln w="88900">
              <a:solidFill>
                <a:srgbClr val="465E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8" name="Elbow Connector 357"/>
            <p:cNvCxnSpPr>
              <a:stCxn id="353" idx="3"/>
              <a:endCxn id="354" idx="1"/>
            </p:cNvCxnSpPr>
            <p:nvPr/>
          </p:nvCxnSpPr>
          <p:spPr>
            <a:xfrm flipH="1">
              <a:off x="12462800" y="12893639"/>
              <a:ext cx="7030604" cy="1718955"/>
            </a:xfrm>
            <a:prstGeom prst="bentConnector5">
              <a:avLst>
                <a:gd name="adj1" fmla="val -1896"/>
                <a:gd name="adj2" fmla="val 50000"/>
                <a:gd name="adj3" fmla="val 104741"/>
              </a:avLst>
            </a:prstGeom>
            <a:ln w="88900">
              <a:solidFill>
                <a:srgbClr val="465E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9" name="Rounded Rectangle 358"/>
            <p:cNvSpPr/>
            <p:nvPr/>
          </p:nvSpPr>
          <p:spPr>
            <a:xfrm>
              <a:off x="14954304" y="12235271"/>
              <a:ext cx="2075688" cy="1316736"/>
            </a:xfrm>
            <a:prstGeom prst="roundRect">
              <a:avLst/>
            </a:prstGeom>
            <a:solidFill>
              <a:srgbClr val="003399"/>
            </a:solidFill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002">
              <a:schemeClr val="dk2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r>
                <a:rPr lang="en-US" sz="2000" b="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Hough Transform</a:t>
              </a:r>
              <a:endParaRPr lang="he-IL" sz="2000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360" name="Picture 35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5129416" y="13905604"/>
              <a:ext cx="1880028" cy="1406719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71000">
                  <a:srgbClr val="2C5D98"/>
                </a:gs>
                <a:gs pos="100000">
                  <a:srgbClr val="003399"/>
                </a:gs>
              </a:gsLst>
            </a:gradFill>
            <a:ln>
              <a:solidFill>
                <a:schemeClr val="tx1"/>
              </a:solidFill>
            </a:ln>
          </p:spPr>
        </p:pic>
        <p:pic>
          <p:nvPicPr>
            <p:cNvPr id="361" name="Picture 360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575250" y="10621128"/>
              <a:ext cx="1574359" cy="1182151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71000">
                  <a:srgbClr val="2C5D98"/>
                </a:gs>
                <a:gs pos="100000">
                  <a:srgbClr val="003399"/>
                </a:gs>
              </a:gsLst>
            </a:gradFill>
            <a:ln>
              <a:solidFill>
                <a:schemeClr val="tx1"/>
              </a:solidFill>
            </a:ln>
          </p:spPr>
        </p:pic>
        <p:cxnSp>
          <p:nvCxnSpPr>
            <p:cNvPr id="362" name="Straight Connector 361"/>
            <p:cNvCxnSpPr>
              <a:stCxn id="360" idx="1"/>
              <a:endCxn id="360" idx="3"/>
            </p:cNvCxnSpPr>
            <p:nvPr/>
          </p:nvCxnSpPr>
          <p:spPr>
            <a:xfrm>
              <a:off x="15129416" y="14608964"/>
              <a:ext cx="1880028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3" name="Elbow Connector 362"/>
            <p:cNvCxnSpPr>
              <a:stCxn id="351" idx="3"/>
              <a:endCxn id="352" idx="1"/>
            </p:cNvCxnSpPr>
            <p:nvPr/>
          </p:nvCxnSpPr>
          <p:spPr>
            <a:xfrm flipH="1">
              <a:off x="12464452" y="11225589"/>
              <a:ext cx="7028952" cy="1671999"/>
            </a:xfrm>
            <a:prstGeom prst="bentConnector5">
              <a:avLst>
                <a:gd name="adj1" fmla="val -1897"/>
                <a:gd name="adj2" fmla="val 50000"/>
                <a:gd name="adj3" fmla="val 104743"/>
              </a:avLst>
            </a:prstGeom>
            <a:ln w="88900">
              <a:solidFill>
                <a:srgbClr val="465E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15651832" y="19044000"/>
            <a:ext cx="3516574" cy="2640516"/>
            <a:chOff x="15251157" y="16014448"/>
            <a:chExt cx="3516574" cy="2640516"/>
          </a:xfrm>
        </p:grpSpPr>
        <p:pic>
          <p:nvPicPr>
            <p:cNvPr id="364" name="Picture 36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5251157" y="16014448"/>
              <a:ext cx="3516574" cy="2640516"/>
            </a:xfrm>
            <a:prstGeom prst="rect">
              <a:avLst/>
            </a:prstGeom>
          </p:spPr>
        </p:pic>
        <p:cxnSp>
          <p:nvCxnSpPr>
            <p:cNvPr id="18" name="Straight Connector 17"/>
            <p:cNvCxnSpPr/>
            <p:nvPr/>
          </p:nvCxnSpPr>
          <p:spPr bwMode="auto">
            <a:xfrm flipH="1" flipV="1">
              <a:off x="15251157" y="17324659"/>
              <a:ext cx="3516574" cy="104774"/>
            </a:xfrm>
            <a:prstGeom prst="line">
              <a:avLst/>
            </a:prstGeom>
            <a:solidFill>
              <a:srgbClr val="000066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7" name="Group 26"/>
          <p:cNvGrpSpPr/>
          <p:nvPr/>
        </p:nvGrpSpPr>
        <p:grpSpPr>
          <a:xfrm>
            <a:off x="11175206" y="19040400"/>
            <a:ext cx="3524492" cy="2647950"/>
            <a:chOff x="10927556" y="16010731"/>
            <a:chExt cx="3524492" cy="2647950"/>
          </a:xfrm>
        </p:grpSpPr>
        <p:pic>
          <p:nvPicPr>
            <p:cNvPr id="2135" name="Picture 1111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27556" y="16010731"/>
              <a:ext cx="3524491" cy="2647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65" name="Straight Connector 364"/>
            <p:cNvCxnSpPr/>
            <p:nvPr/>
          </p:nvCxnSpPr>
          <p:spPr bwMode="auto">
            <a:xfrm flipH="1">
              <a:off x="10927556" y="17261947"/>
              <a:ext cx="3524492" cy="215112"/>
            </a:xfrm>
            <a:prstGeom prst="line">
              <a:avLst/>
            </a:prstGeom>
            <a:solidFill>
              <a:srgbClr val="000066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66" name="Rectangle 4"/>
          <p:cNvSpPr>
            <a:spLocks noChangeArrowheads="1"/>
          </p:cNvSpPr>
          <p:nvPr/>
        </p:nvSpPr>
        <p:spPr bwMode="auto">
          <a:xfrm>
            <a:off x="10675305" y="21834000"/>
            <a:ext cx="8908221" cy="518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rtl="0">
              <a:spcBef>
                <a:spcPts val="1682"/>
              </a:spcBef>
            </a:pPr>
            <a:r>
              <a:rPr lang="en-US" sz="2400" b="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Horizon line detection for two different settings</a:t>
            </a:r>
          </a:p>
        </p:txBody>
      </p:sp>
      <p:sp>
        <p:nvSpPr>
          <p:cNvPr id="367" name="Rectangle 4"/>
          <p:cNvSpPr>
            <a:spLocks noChangeArrowheads="1"/>
          </p:cNvSpPr>
          <p:nvPr/>
        </p:nvSpPr>
        <p:spPr bwMode="auto">
          <a:xfrm>
            <a:off x="10728000" y="9576000"/>
            <a:ext cx="8820000" cy="251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3200" b="0" dirty="0">
                <a:solidFill>
                  <a:srgbClr val="0021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Hough transform based solution</a:t>
            </a:r>
          </a:p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3200" b="0" dirty="0">
                <a:solidFill>
                  <a:srgbClr val="0021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Accurate and consistent horizon detection</a:t>
            </a:r>
          </a:p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3200" b="0" dirty="0">
                <a:solidFill>
                  <a:srgbClr val="0021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Adaptive thresholds help in handling varying environmental conditions, such as sun glare</a:t>
            </a:r>
          </a:p>
        </p:txBody>
      </p:sp>
      <p:grpSp>
        <p:nvGrpSpPr>
          <p:cNvPr id="79" name="Group 78"/>
          <p:cNvGrpSpPr/>
          <p:nvPr/>
        </p:nvGrpSpPr>
        <p:grpSpPr>
          <a:xfrm>
            <a:off x="10526400" y="24267600"/>
            <a:ext cx="9184291" cy="6019800"/>
            <a:chOff x="10775659" y="26665676"/>
            <a:chExt cx="9184291" cy="6019800"/>
          </a:xfrm>
        </p:grpSpPr>
        <p:cxnSp>
          <p:nvCxnSpPr>
            <p:cNvPr id="369" name="Elbow Connector 368"/>
            <p:cNvCxnSpPr/>
            <p:nvPr/>
          </p:nvCxnSpPr>
          <p:spPr>
            <a:xfrm>
              <a:off x="15812038" y="31509017"/>
              <a:ext cx="1197406" cy="12700"/>
            </a:xfrm>
            <a:prstGeom prst="bentConnector3">
              <a:avLst>
                <a:gd name="adj1" fmla="val -3905"/>
              </a:avLst>
            </a:prstGeom>
            <a:ln w="88900">
              <a:solidFill>
                <a:srgbClr val="465E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73" name="Group 372"/>
            <p:cNvGrpSpPr/>
            <p:nvPr/>
          </p:nvGrpSpPr>
          <p:grpSpPr>
            <a:xfrm>
              <a:off x="10824718" y="26665676"/>
              <a:ext cx="8773006" cy="5481215"/>
              <a:chOff x="87568" y="668341"/>
              <a:chExt cx="8773006" cy="5481215"/>
            </a:xfrm>
          </p:grpSpPr>
          <p:sp>
            <p:nvSpPr>
              <p:cNvPr id="374" name="Rounded Rectangle 373"/>
              <p:cNvSpPr/>
              <p:nvPr/>
            </p:nvSpPr>
            <p:spPr>
              <a:xfrm>
                <a:off x="3658475" y="1420926"/>
                <a:ext cx="1946586" cy="1303511"/>
              </a:xfrm>
              <a:prstGeom prst="roundRect">
                <a:avLst/>
              </a:prstGeom>
              <a:solidFill>
                <a:srgbClr val="00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002">
                <a:schemeClr val="dk2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r>
                  <a:rPr lang="en-US" sz="2000" b="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Determine Threshold Increment</a:t>
                </a:r>
                <a:endParaRPr lang="he-IL" sz="2000" b="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75" name="TextBox 374"/>
              <p:cNvSpPr txBox="1"/>
              <p:nvPr/>
            </p:nvSpPr>
            <p:spPr>
              <a:xfrm>
                <a:off x="87568" y="668341"/>
                <a:ext cx="2941288" cy="70788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000" b="0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Input Frame and</a:t>
                </a:r>
                <a:br>
                  <a:rPr lang="en-US" sz="2000" b="0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n-US" sz="2000" b="0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Object Tracking</a:t>
                </a:r>
                <a:endParaRPr lang="he-IL" sz="2000" b="0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76" name="Rounded Rectangle 375"/>
              <p:cNvSpPr/>
              <p:nvPr/>
            </p:nvSpPr>
            <p:spPr>
              <a:xfrm>
                <a:off x="3658892" y="3109259"/>
                <a:ext cx="1947672" cy="1307592"/>
              </a:xfrm>
              <a:prstGeom prst="roundRect">
                <a:avLst/>
              </a:prstGeom>
              <a:solidFill>
                <a:srgbClr val="00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002">
                <a:schemeClr val="dk2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r>
                  <a:rPr lang="en-US" sz="2000" b="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Extract MSER Regions</a:t>
                </a:r>
                <a:endParaRPr lang="he-IL" sz="2000" b="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77" name="Rounded Rectangle 376"/>
              <p:cNvSpPr/>
              <p:nvPr/>
            </p:nvSpPr>
            <p:spPr>
              <a:xfrm>
                <a:off x="3658475" y="4841964"/>
                <a:ext cx="1947672" cy="1307592"/>
              </a:xfrm>
              <a:prstGeom prst="roundRect">
                <a:avLst/>
              </a:prstGeom>
              <a:solidFill>
                <a:srgbClr val="00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002">
                <a:schemeClr val="dk2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r>
                  <a:rPr lang="en-US" sz="2000" b="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Choose Closest</a:t>
                </a:r>
              </a:p>
              <a:p>
                <a:pPr algn="ctr" rtl="0"/>
                <a:r>
                  <a:rPr lang="en-US" sz="2000" b="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Region</a:t>
                </a:r>
              </a:p>
            </p:txBody>
          </p:sp>
          <p:cxnSp>
            <p:nvCxnSpPr>
              <p:cNvPr id="378" name="Elbow Connector 377"/>
              <p:cNvCxnSpPr>
                <a:endCxn id="384" idx="3"/>
              </p:cNvCxnSpPr>
              <p:nvPr/>
            </p:nvCxnSpPr>
            <p:spPr>
              <a:xfrm flipV="1">
                <a:off x="1714287" y="2088020"/>
                <a:ext cx="1944188" cy="193976"/>
              </a:xfrm>
              <a:prstGeom prst="bentConnector3">
                <a:avLst>
                  <a:gd name="adj1" fmla="val 38270"/>
                </a:avLst>
              </a:prstGeom>
              <a:ln w="88900">
                <a:solidFill>
                  <a:srgbClr val="465E9C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9" name="TextBox 378"/>
              <p:cNvSpPr txBox="1"/>
              <p:nvPr/>
            </p:nvSpPr>
            <p:spPr>
              <a:xfrm>
                <a:off x="6345974" y="3963101"/>
                <a:ext cx="2514600" cy="40011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000" b="0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ROI</a:t>
                </a:r>
                <a:endParaRPr lang="he-IL" sz="2000" b="0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cxnSp>
          <p:nvCxnSpPr>
            <p:cNvPr id="380" name="Straight Arrow Connector 379"/>
            <p:cNvCxnSpPr>
              <a:stCxn id="374" idx="2"/>
              <a:endCxn id="376" idx="0"/>
            </p:cNvCxnSpPr>
            <p:nvPr/>
          </p:nvCxnSpPr>
          <p:spPr>
            <a:xfrm>
              <a:off x="15368918" y="28721772"/>
              <a:ext cx="960" cy="384822"/>
            </a:xfrm>
            <a:prstGeom prst="straightConnector1">
              <a:avLst/>
            </a:prstGeom>
            <a:ln w="88900">
              <a:solidFill>
                <a:srgbClr val="465E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1" name="Straight Arrow Connector 380"/>
            <p:cNvCxnSpPr>
              <a:stCxn id="376" idx="2"/>
              <a:endCxn id="377" idx="0"/>
            </p:cNvCxnSpPr>
            <p:nvPr/>
          </p:nvCxnSpPr>
          <p:spPr>
            <a:xfrm flipH="1">
              <a:off x="15369461" y="30414186"/>
              <a:ext cx="417" cy="425113"/>
            </a:xfrm>
            <a:prstGeom prst="straightConnector1">
              <a:avLst/>
            </a:prstGeom>
            <a:ln w="88900">
              <a:solidFill>
                <a:srgbClr val="465E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82" name="Picture 381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775659" y="27284121"/>
              <a:ext cx="3126321" cy="2278192"/>
            </a:xfrm>
            <a:prstGeom prst="rect">
              <a:avLst/>
            </a:prstGeom>
          </p:spPr>
        </p:pic>
        <p:pic>
          <p:nvPicPr>
            <p:cNvPr id="383" name="Picture 382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6720899" y="30325136"/>
              <a:ext cx="3239051" cy="2360340"/>
            </a:xfrm>
            <a:prstGeom prst="rect">
              <a:avLst/>
            </a:prstGeom>
          </p:spPr>
        </p:pic>
        <p:sp>
          <p:nvSpPr>
            <p:cNvPr id="384" name="TextBox 383"/>
            <p:cNvSpPr txBox="1"/>
            <p:nvPr/>
          </p:nvSpPr>
          <p:spPr>
            <a:xfrm>
              <a:off x="13154229" y="27916078"/>
              <a:ext cx="1241396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endParaRPr lang="he-IL" sz="1600" b="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386" name="Rectangle 4"/>
          <p:cNvSpPr>
            <a:spLocks noChangeArrowheads="1"/>
          </p:cNvSpPr>
          <p:nvPr/>
        </p:nvSpPr>
        <p:spPr bwMode="auto">
          <a:xfrm>
            <a:off x="10728000" y="30078000"/>
            <a:ext cx="8820000" cy="5019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3200" b="0" dirty="0">
                <a:solidFill>
                  <a:srgbClr val="0021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Maximally Stable Extremal Regions (MSER) is an efficient feature extraction algorithm</a:t>
            </a:r>
          </a:p>
          <a:p>
            <a:pPr marL="756000" lvl="1" indent="-424800" algn="l" rtl="0">
              <a:spcBef>
                <a:spcPts val="1682"/>
              </a:spcBef>
              <a:buSzPct val="75000"/>
              <a:buFont typeface="Wingdings" panose="05000000000000000000" pitchFamily="2" charset="2"/>
              <a:buChar char="§"/>
            </a:pPr>
            <a:r>
              <a:rPr lang="en-US" sz="3200" b="0" dirty="0">
                <a:solidFill>
                  <a:srgbClr val="0021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Suggested in [</a:t>
            </a:r>
            <a:r>
              <a:rPr lang="en-US" sz="3200" b="0" dirty="0" err="1">
                <a:solidFill>
                  <a:srgbClr val="0021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Matas</a:t>
            </a:r>
            <a:r>
              <a:rPr lang="en-US" sz="3200" b="0" dirty="0">
                <a:solidFill>
                  <a:srgbClr val="0021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et al., 2004]</a:t>
            </a:r>
          </a:p>
          <a:p>
            <a:pPr marL="756000" lvl="1" indent="-424800" algn="l" rtl="0">
              <a:spcBef>
                <a:spcPts val="1682"/>
              </a:spcBef>
              <a:buSzPct val="75000"/>
              <a:buFont typeface="Wingdings" panose="05000000000000000000" pitchFamily="2" charset="2"/>
              <a:buChar char="§"/>
            </a:pPr>
            <a:r>
              <a:rPr lang="en-US" sz="3200" b="0" dirty="0">
                <a:solidFill>
                  <a:srgbClr val="0021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Thresholds the image under a sequence of increasing threshold values and looks for stable connected components</a:t>
            </a:r>
          </a:p>
          <a:p>
            <a:pPr marL="756000" lvl="1" indent="-424800" algn="l" rtl="0">
              <a:spcBef>
                <a:spcPts val="1682"/>
              </a:spcBef>
              <a:buSzPct val="75000"/>
              <a:buFont typeface="Wingdings" panose="05000000000000000000" pitchFamily="2" charset="2"/>
              <a:buChar char="§"/>
            </a:pPr>
            <a:r>
              <a:rPr lang="en-US" sz="3200" b="0" dirty="0">
                <a:solidFill>
                  <a:srgbClr val="0021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Stable connected components are those whose area remains unchanged over a certain number of thresholds</a:t>
            </a:r>
          </a:p>
        </p:txBody>
      </p:sp>
      <p:sp>
        <p:nvSpPr>
          <p:cNvPr id="387" name="Rectangle 4"/>
          <p:cNvSpPr>
            <a:spLocks noChangeArrowheads="1"/>
          </p:cNvSpPr>
          <p:nvPr/>
        </p:nvSpPr>
        <p:spPr bwMode="auto">
          <a:xfrm>
            <a:off x="900000" y="39091572"/>
            <a:ext cx="8820000" cy="2568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0"/>
          <a:lstStyle/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3200" b="0" dirty="0">
                <a:solidFill>
                  <a:srgbClr val="0021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tracker input is a pixel location</a:t>
            </a:r>
          </a:p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3200" b="0" dirty="0">
                <a:solidFill>
                  <a:srgbClr val="0021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tracker is somewhere on or near the object</a:t>
            </a:r>
          </a:p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3200" b="0" dirty="0">
                <a:solidFill>
                  <a:srgbClr val="0021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ROI (region of interest) contains the contact point of the vehicle with the sea surface </a:t>
            </a:r>
          </a:p>
        </p:txBody>
      </p:sp>
      <p:sp>
        <p:nvSpPr>
          <p:cNvPr id="396" name="Rectangle 4"/>
          <p:cNvSpPr>
            <a:spLocks noChangeArrowheads="1"/>
          </p:cNvSpPr>
          <p:nvPr/>
        </p:nvSpPr>
        <p:spPr bwMode="auto">
          <a:xfrm>
            <a:off x="10728000" y="40608000"/>
            <a:ext cx="8820000" cy="1063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0"/>
          <a:lstStyle/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3200" b="0" dirty="0">
                <a:solidFill>
                  <a:srgbClr val="0021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ROI is chosen to be the region closest to the tracker</a:t>
            </a:r>
          </a:p>
          <a:p>
            <a:pPr marL="425679" indent="-425679" algn="l" rtl="0">
              <a:spcBef>
                <a:spcPts val="1682"/>
              </a:spcBef>
              <a:buFont typeface="Arial" pitchFamily="34" charset="0"/>
              <a:buChar char="•"/>
            </a:pPr>
            <a:endParaRPr lang="en-US" sz="3200" b="0" dirty="0">
              <a:solidFill>
                <a:srgbClr val="002147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97" name="Group 396"/>
          <p:cNvGrpSpPr/>
          <p:nvPr/>
        </p:nvGrpSpPr>
        <p:grpSpPr>
          <a:xfrm>
            <a:off x="20790000" y="11289600"/>
            <a:ext cx="8349790" cy="4766623"/>
            <a:chOff x="-468178" y="1356559"/>
            <a:chExt cx="10515600" cy="6003013"/>
          </a:xfrm>
        </p:grpSpPr>
        <p:pic>
          <p:nvPicPr>
            <p:cNvPr id="398" name="Picture 397"/>
            <p:cNvPicPr>
              <a:picLocks noChangeAspect="1"/>
            </p:cNvPicPr>
            <p:nvPr/>
          </p:nvPicPr>
          <p:blipFill>
            <a:blip r:embed="rId11">
              <a:lum bright="20000" contrast="40000"/>
            </a:blip>
            <a:stretch>
              <a:fillRect/>
            </a:stretch>
          </p:blipFill>
          <p:spPr>
            <a:xfrm>
              <a:off x="-468178" y="1356559"/>
              <a:ext cx="10515600" cy="6003013"/>
            </a:xfrm>
            <a:prstGeom prst="rect">
              <a:avLst/>
            </a:prstGeom>
          </p:spPr>
        </p:pic>
        <p:sp>
          <p:nvSpPr>
            <p:cNvPr id="399" name="Rectangle 398"/>
            <p:cNvSpPr/>
            <p:nvPr/>
          </p:nvSpPr>
          <p:spPr>
            <a:xfrm rot="151824">
              <a:off x="6699737" y="4684358"/>
              <a:ext cx="135378" cy="11637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cxnSp>
          <p:nvCxnSpPr>
            <p:cNvPr id="400" name="Straight Connector 399"/>
            <p:cNvCxnSpPr/>
            <p:nvPr/>
          </p:nvCxnSpPr>
          <p:spPr>
            <a:xfrm flipV="1">
              <a:off x="6491183" y="4684358"/>
              <a:ext cx="59296" cy="771361"/>
            </a:xfrm>
            <a:prstGeom prst="line">
              <a:avLst/>
            </a:prstGeom>
            <a:ln w="28575">
              <a:solidFill>
                <a:srgbClr val="00FE2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1" name="Rectangle 400"/>
            <p:cNvSpPr/>
            <p:nvPr/>
          </p:nvSpPr>
          <p:spPr>
            <a:xfrm rot="222171">
              <a:off x="6545589" y="4684358"/>
              <a:ext cx="135378" cy="116375"/>
            </a:xfrm>
            <a:prstGeom prst="rect">
              <a:avLst/>
            </a:prstGeom>
            <a:ln w="28575">
              <a:solidFill>
                <a:srgbClr val="00FE2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cxnSp>
          <p:nvCxnSpPr>
            <p:cNvPr id="402" name="Straight Connector 401"/>
            <p:cNvCxnSpPr/>
            <p:nvPr/>
          </p:nvCxnSpPr>
          <p:spPr>
            <a:xfrm flipV="1">
              <a:off x="6627197" y="4639020"/>
              <a:ext cx="76200" cy="6096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3" name="Straight Connector 402"/>
            <p:cNvCxnSpPr/>
            <p:nvPr/>
          </p:nvCxnSpPr>
          <p:spPr>
            <a:xfrm>
              <a:off x="379640" y="4593682"/>
              <a:ext cx="8839200" cy="762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5" name="Rectangle 4"/>
          <p:cNvSpPr>
            <a:spLocks noChangeArrowheads="1"/>
          </p:cNvSpPr>
          <p:nvPr/>
        </p:nvSpPr>
        <p:spPr bwMode="auto">
          <a:xfrm>
            <a:off x="21456000" y="15627600"/>
            <a:ext cx="7018664" cy="51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rtl="0">
              <a:spcBef>
                <a:spcPts val="1682"/>
              </a:spcBef>
            </a:pPr>
            <a:r>
              <a:rPr lang="en-US" sz="2400" b="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distance of two pixels in the ROI to the horizon</a:t>
            </a:r>
          </a:p>
        </p:txBody>
      </p:sp>
      <p:sp>
        <p:nvSpPr>
          <p:cNvPr id="238" name="Rectangle 4"/>
          <p:cNvSpPr>
            <a:spLocks noChangeArrowheads="1"/>
          </p:cNvSpPr>
          <p:nvPr/>
        </p:nvSpPr>
        <p:spPr bwMode="auto">
          <a:xfrm>
            <a:off x="1418400" y="19008000"/>
            <a:ext cx="7776000" cy="51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rtl="0">
              <a:spcBef>
                <a:spcPts val="1682"/>
              </a:spcBef>
            </a:pPr>
            <a:r>
              <a:rPr lang="en-US" sz="2400" b="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USV at sea</a:t>
            </a:r>
          </a:p>
        </p:txBody>
      </p:sp>
      <p:sp>
        <p:nvSpPr>
          <p:cNvPr id="239" name="Rectangle 4"/>
          <p:cNvSpPr>
            <a:spLocks noChangeArrowheads="1"/>
          </p:cNvSpPr>
          <p:nvPr/>
        </p:nvSpPr>
        <p:spPr bwMode="auto">
          <a:xfrm>
            <a:off x="11505600" y="39765600"/>
            <a:ext cx="7063200" cy="84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rtl="0">
              <a:spcBef>
                <a:spcPts val="1682"/>
              </a:spcBef>
            </a:pPr>
            <a:r>
              <a:rPr lang="en-US" sz="2400" b="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MSER regions for a frame of a sailboat. The coordinates supplied by the tracker are marked as a red cross.</a:t>
            </a:r>
          </a:p>
        </p:txBody>
      </p:sp>
      <p:pic>
        <p:nvPicPr>
          <p:cNvPr id="1026" name="Picture 2" descr="http://www.navaldrones.com/images/Edredon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400" y="13737600"/>
            <a:ext cx="7776000" cy="51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2" name="Picture 15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5600" y="35510400"/>
            <a:ext cx="7065135" cy="41832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0425307" y="31260606"/>
            <a:ext cx="4556494" cy="333516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984347" y="31253739"/>
            <a:ext cx="4555059" cy="3334115"/>
          </a:xfrm>
          <a:prstGeom prst="rect">
            <a:avLst/>
          </a:prstGeom>
        </p:spPr>
      </p:pic>
      <p:sp>
        <p:nvSpPr>
          <p:cNvPr id="165" name="Rectangle 4"/>
          <p:cNvSpPr>
            <a:spLocks noChangeArrowheads="1"/>
          </p:cNvSpPr>
          <p:nvPr/>
        </p:nvSpPr>
        <p:spPr bwMode="auto">
          <a:xfrm>
            <a:off x="20556000" y="27051972"/>
            <a:ext cx="8474400" cy="4417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3200" b="0" dirty="0">
                <a:solidFill>
                  <a:srgbClr val="0021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 experiment with multiple marine vessels was conducted</a:t>
            </a:r>
          </a:p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3200" b="0" dirty="0">
                <a:solidFill>
                  <a:srgbClr val="0021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 comparison to ground truth, videos were synchronized with GPS coordinate measurements for each vessel</a:t>
            </a:r>
          </a:p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3200" b="0" dirty="0">
                <a:solidFill>
                  <a:srgbClr val="0021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Results show a mean absolute relative error of 7.1% with a standard deviation of 5.8% </a:t>
            </a:r>
          </a:p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endParaRPr lang="en-US" sz="3200" b="0" dirty="0">
              <a:solidFill>
                <a:srgbClr val="002147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 rtl="0">
              <a:spcBef>
                <a:spcPts val="1682"/>
              </a:spcBef>
            </a:pPr>
            <a:endParaRPr lang="en-US" sz="3200" b="0" dirty="0">
              <a:solidFill>
                <a:srgbClr val="002147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 rtl="0">
              <a:spcBef>
                <a:spcPts val="1682"/>
              </a:spcBef>
            </a:pPr>
            <a:endParaRPr lang="en-US" sz="3200" b="0" dirty="0">
              <a:solidFill>
                <a:srgbClr val="002147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9" name="Rectangle 158"/>
              <p:cNvSpPr/>
              <p:nvPr/>
            </p:nvSpPr>
            <p:spPr>
              <a:xfrm>
                <a:off x="20592000" y="19436400"/>
                <a:ext cx="4248653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tan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𝜑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he-IL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9" name="Rectangle 1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92000" y="19436400"/>
                <a:ext cx="4248653" cy="58477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7" name="Rounded Rectangle 199"/>
          <p:cNvSpPr/>
          <p:nvPr/>
        </p:nvSpPr>
        <p:spPr>
          <a:xfrm>
            <a:off x="20286000" y="25732691"/>
            <a:ext cx="9360000" cy="9716400"/>
          </a:xfrm>
          <a:prstGeom prst="roundRect">
            <a:avLst>
              <a:gd name="adj" fmla="val 2631"/>
            </a:avLst>
          </a:prstGeom>
          <a:noFill/>
          <a:ln w="76200" cap="flat" cmpd="sng" algn="ctr">
            <a:solidFill>
              <a:srgbClr val="002147"/>
            </a:solidFill>
            <a:prstDash val="solid"/>
          </a:ln>
          <a:effectLst/>
        </p:spPr>
        <p:txBody>
          <a:bodyPr rtlCol="1" anchor="ctr"/>
          <a:lstStyle/>
          <a:p>
            <a:pPr algn="ctr" defTabSz="854324"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7661" b="0" ker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9" name="Rectangle 4"/>
          <p:cNvSpPr>
            <a:spLocks noChangeArrowheads="1"/>
          </p:cNvSpPr>
          <p:nvPr/>
        </p:nvSpPr>
        <p:spPr bwMode="auto">
          <a:xfrm>
            <a:off x="26186606" y="41899681"/>
            <a:ext cx="3280263" cy="615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0"/>
          <a:lstStyle/>
          <a:p>
            <a:pPr algn="l" rtl="0">
              <a:spcBef>
                <a:spcPts val="1682"/>
              </a:spcBef>
              <a:buSzPct val="125000"/>
            </a:pPr>
            <a:r>
              <a:rPr lang="en-US" sz="2990" b="0" dirty="0">
                <a:solidFill>
                  <a:srgbClr val="0021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September 2016</a:t>
            </a:r>
          </a:p>
        </p:txBody>
      </p:sp>
      <p:pic>
        <p:nvPicPr>
          <p:cNvPr id="134" name="Picture 133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8438" y="599281"/>
            <a:ext cx="4130968" cy="1862120"/>
          </a:xfrm>
          <a:prstGeom prst="rect">
            <a:avLst/>
          </a:prstGeom>
          <a:noFill/>
        </p:spPr>
      </p:pic>
      <p:pic>
        <p:nvPicPr>
          <p:cNvPr id="129" name="Picture 128" descr="A picture containing qr code&#10;&#10;Description automatically generated">
            <a:extLst>
              <a:ext uri="{FF2B5EF4-FFF2-40B4-BE49-F238E27FC236}">
                <a16:creationId xmlns:a16="http://schemas.microsoft.com/office/drawing/2014/main" id="{3969B020-6685-4902-8ECF-C49EDC0F5848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2400" y="-39600"/>
            <a:ext cx="4614787" cy="3077140"/>
          </a:xfrm>
          <a:prstGeom prst="rect">
            <a:avLst/>
          </a:prstGeom>
        </p:spPr>
      </p:pic>
      <p:pic>
        <p:nvPicPr>
          <p:cNvPr id="131" name="Picture 130">
            <a:extLst>
              <a:ext uri="{FF2B5EF4-FFF2-40B4-BE49-F238E27FC236}">
                <a16:creationId xmlns:a16="http://schemas.microsoft.com/office/drawing/2014/main" id="{55D25D76-47A2-4E92-9C49-57AC895FB780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2400" y="720000"/>
            <a:ext cx="8239920" cy="161887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66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1042988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600" b="1" i="0" u="none" strike="noStrike" cap="none" normalizeH="0" baseline="0" smtClean="0">
            <a:ln>
              <a:noFill/>
            </a:ln>
            <a:solidFill>
              <a:srgbClr val="003399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66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1042988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600" b="1" i="0" u="none" strike="noStrike" cap="none" normalizeH="0" baseline="0" smtClean="0">
            <a:ln>
              <a:noFill/>
            </a:ln>
            <a:solidFill>
              <a:srgbClr val="003399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16</TotalTime>
  <Words>522</Words>
  <Application>Microsoft Office PowerPoint</Application>
  <PresentationFormat>Custom</PresentationFormat>
  <Paragraphs>92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Cambria Math</vt:lpstr>
      <vt:lpstr>Times New Roman</vt:lpstr>
      <vt:lpstr>Wingdings</vt:lpstr>
      <vt:lpstr>Blank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SIPL Poster Template #2 with short title height</dc:title>
  <dc:creator>yair@ee.technion.ac.il</dc:creator>
  <cp:lastModifiedBy>Yair Moshe</cp:lastModifiedBy>
  <cp:revision>3</cp:revision>
  <dcterms:created xsi:type="dcterms:W3CDTF">2016-09-01T09:00:45Z</dcterms:created>
  <dcterms:modified xsi:type="dcterms:W3CDTF">2025-07-05T07:04:08Z</dcterms:modified>
</cp:coreProperties>
</file>