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9928225" cy="6797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1482A5"/>
    <a:srgbClr val="002147"/>
    <a:srgbClr val="CC00FF"/>
    <a:srgbClr val="800080"/>
    <a:srgbClr val="CC00CC"/>
    <a:srgbClr val="6600CC"/>
    <a:srgbClr val="629BBB"/>
    <a:srgbClr val="9AC1D6"/>
    <a:srgbClr val="9A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ECE6B-8200-4F50-A499-1CD3930C7214}" v="26" dt="2025-07-02T11:03:15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08" autoAdjust="0"/>
    <p:restoredTop sz="95481" autoAdjust="0"/>
  </p:normalViewPr>
  <p:slideViewPr>
    <p:cSldViewPr>
      <p:cViewPr varScale="1">
        <p:scale>
          <a:sx n="14" d="100"/>
          <a:sy n="14" d="100"/>
        </p:scale>
        <p:origin x="3366" y="162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2413" y="511175"/>
            <a:ext cx="1801812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75" y="3229926"/>
            <a:ext cx="7944719" cy="30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00" y="19046881"/>
            <a:ext cx="3673052" cy="3193200"/>
          </a:xfrm>
          <a:prstGeom prst="rect">
            <a:avLst/>
          </a:prstGeom>
        </p:spPr>
      </p:pic>
      <p:sp>
        <p:nvSpPr>
          <p:cNvPr id="171" name="Rounded Rectangle 18"/>
          <p:cNvSpPr/>
          <p:nvPr/>
        </p:nvSpPr>
        <p:spPr>
          <a:xfrm>
            <a:off x="20285999" y="359170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ounded Rectangle 18"/>
          <p:cNvSpPr/>
          <p:nvPr/>
        </p:nvSpPr>
        <p:spPr>
          <a:xfrm>
            <a:off x="20286000" y="257326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ounded Rectangle 18"/>
          <p:cNvSpPr/>
          <p:nvPr/>
        </p:nvSpPr>
        <p:spPr>
          <a:xfrm>
            <a:off x="20285441" y="178344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ounded Rectangle 18"/>
          <p:cNvSpPr/>
          <p:nvPr/>
        </p:nvSpPr>
        <p:spPr>
          <a:xfrm>
            <a:off x="20285999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ounded Rectangle 18"/>
          <p:cNvSpPr/>
          <p:nvPr/>
        </p:nvSpPr>
        <p:spPr>
          <a:xfrm>
            <a:off x="10458000" y="231012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ounded Rectangle 18"/>
          <p:cNvSpPr/>
          <p:nvPr/>
        </p:nvSpPr>
        <p:spPr>
          <a:xfrm>
            <a:off x="10458000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ounded Rectangle 18"/>
          <p:cNvSpPr/>
          <p:nvPr/>
        </p:nvSpPr>
        <p:spPr>
          <a:xfrm>
            <a:off x="629999" y="3087709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le 18"/>
          <p:cNvSpPr/>
          <p:nvPr/>
        </p:nvSpPr>
        <p:spPr>
          <a:xfrm>
            <a:off x="629999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9403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52638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66116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9403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0937047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7926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59770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9403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4948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71532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78956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9346400"/>
                <a:ext cx="8861157" cy="5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9346400"/>
                <a:ext cx="8861157" cy="5508000"/>
              </a:xfrm>
              <a:prstGeom prst="rect">
                <a:avLst/>
              </a:prstGeom>
              <a:blipFill>
                <a:blip r:embed="rId3"/>
                <a:stretch>
                  <a:fillRect l="-2201" b="-86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1624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4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3021200"/>
            <a:ext cx="8918154" cy="5464297"/>
            <a:chOff x="10575250" y="9848026"/>
            <a:chExt cx="8918154" cy="5464297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848026"/>
              <a:ext cx="912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1088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1052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26400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Determine Threshold Increment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 MSER Regions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000" y="1670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400" y="2008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1505600" y="39765600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481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00" y="35510400"/>
            <a:ext cx="7065136" cy="418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0" y="3266281"/>
            <a:ext cx="30275213" cy="0"/>
          </a:xfrm>
          <a:prstGeom prst="line">
            <a:avLst/>
          </a:prstGeom>
          <a:solidFill>
            <a:srgbClr val="000066"/>
          </a:solidFill>
          <a:ln w="889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sp>
        <p:nvSpPr>
          <p:cNvPr id="132" name="Rounded Rectangle 18"/>
          <p:cNvSpPr/>
          <p:nvPr/>
        </p:nvSpPr>
        <p:spPr>
          <a:xfrm>
            <a:off x="629999" y="9342000"/>
            <a:ext cx="9360000" cy="2106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ounded Rectangle 171"/>
          <p:cNvSpPr/>
          <p:nvPr/>
        </p:nvSpPr>
        <p:spPr>
          <a:xfrm>
            <a:off x="10458000" y="9342000"/>
            <a:ext cx="9360000" cy="13290095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ounded Rectangle 199"/>
          <p:cNvSpPr/>
          <p:nvPr/>
        </p:nvSpPr>
        <p:spPr>
          <a:xfrm>
            <a:off x="20285999" y="934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ounded Rectangle 199"/>
          <p:cNvSpPr/>
          <p:nvPr/>
        </p:nvSpPr>
        <p:spPr>
          <a:xfrm>
            <a:off x="20285441" y="17834400"/>
            <a:ext cx="9360000" cy="743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20790000" y="12369600"/>
            <a:ext cx="8349790" cy="4766623"/>
            <a:chOff x="-469570" y="1356552"/>
            <a:chExt cx="10515600" cy="6002981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0">
              <a:lum bright="20000" contrast="40000"/>
            </a:blip>
            <a:stretch>
              <a:fillRect/>
            </a:stretch>
          </p:blipFill>
          <p:spPr>
            <a:xfrm>
              <a:off x="-469570" y="1356552"/>
              <a:ext cx="10515600" cy="6002981"/>
            </a:xfrm>
            <a:prstGeom prst="rect">
              <a:avLst/>
            </a:prstGeom>
          </p:spPr>
        </p:pic>
        <p:sp>
          <p:nvSpPr>
            <p:cNvPr id="157" name="Rectangle 156"/>
            <p:cNvSpPr/>
            <p:nvPr/>
          </p:nvSpPr>
          <p:spPr>
            <a:xfrm rot="151824">
              <a:off x="6698345" y="4688867"/>
              <a:ext cx="135378" cy="1163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6494325" y="4688867"/>
              <a:ext cx="59296" cy="771357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 rot="222171">
              <a:off x="6544197" y="4688867"/>
              <a:ext cx="135378" cy="116374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6625805" y="4670732"/>
              <a:ext cx="76200" cy="6095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78248" y="4629928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grpSp>
        <p:nvGrpSpPr>
          <p:cNvPr id="136" name="Group 135"/>
          <p:cNvGrpSpPr/>
          <p:nvPr/>
        </p:nvGrpSpPr>
        <p:grpSpPr>
          <a:xfrm>
            <a:off x="10337006" y="8264222"/>
            <a:ext cx="9611271" cy="794999"/>
            <a:chOff x="10489406" y="8264222"/>
            <a:chExt cx="9611271" cy="794999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853592" y="8280000"/>
              <a:ext cx="3247085" cy="756000"/>
            </a:xfrm>
            <a:prstGeom prst="rect">
              <a:avLst/>
            </a:prstGeom>
          </p:spPr>
        </p:pic>
        <p:sp>
          <p:nvSpPr>
            <p:cNvPr id="147" name="Rectangle 3"/>
            <p:cNvSpPr>
              <a:spLocks noChangeArrowheads="1"/>
            </p:cNvSpPr>
            <p:nvPr/>
          </p:nvSpPr>
          <p:spPr bwMode="auto">
            <a:xfrm>
              <a:off x="10489406" y="8264222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15" tIns="42708" rIns="85415" bIns="42708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rgbClr val="000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148" name="Picture 147" descr="A picture containing qr code&#10;&#10;Description automatically generated">
            <a:extLst>
              <a:ext uri="{FF2B5EF4-FFF2-40B4-BE49-F238E27FC236}">
                <a16:creationId xmlns:a16="http://schemas.microsoft.com/office/drawing/2014/main" id="{962C6775-FA3F-41F8-9A56-85029C6A457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-39600"/>
            <a:ext cx="4614787" cy="307714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FFC36C2D-B245-47C4-8BC5-DCC148A9A1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104</TotalTime>
  <Words>525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#3 with long title height</dc:title>
  <dc:creator>yair@ee.technion.ac.il</dc:creator>
  <cp:lastModifiedBy>Yair Moshe</cp:lastModifiedBy>
  <cp:revision>3</cp:revision>
  <dcterms:created xsi:type="dcterms:W3CDTF">2016-09-01T09:00:45Z</dcterms:created>
  <dcterms:modified xsi:type="dcterms:W3CDTF">2025-07-05T07:04:21Z</dcterms:modified>
</cp:coreProperties>
</file>