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8225" cy="6797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9900CC"/>
    <a:srgbClr val="CC00FF"/>
    <a:srgbClr val="800080"/>
    <a:srgbClr val="CC00CC"/>
    <a:srgbClr val="6600CC"/>
    <a:srgbClr val="629BBB"/>
    <a:srgbClr val="9AC1D6"/>
    <a:srgbClr val="9AD3EB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90336-A4AB-4CC2-AF4D-D23EBA467102}" v="51" dt="2025-07-02T11:24:10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08" autoAdjust="0"/>
    <p:restoredTop sz="95481" autoAdjust="0"/>
  </p:normalViewPr>
  <p:slideViewPr>
    <p:cSldViewPr>
      <p:cViewPr varScale="1">
        <p:scale>
          <a:sx n="14" d="100"/>
          <a:sy n="14" d="100"/>
        </p:scale>
        <p:origin x="3366" y="16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2413" y="511175"/>
            <a:ext cx="18018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75" y="3229926"/>
            <a:ext cx="7944719" cy="30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8"/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ounded Rectangle 18"/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ounded Rectangle 18"/>
          <p:cNvSpPr/>
          <p:nvPr/>
        </p:nvSpPr>
        <p:spPr>
          <a:xfrm>
            <a:off x="20285441" y="1675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ounded Rectangle 18"/>
          <p:cNvSpPr/>
          <p:nvPr/>
        </p:nvSpPr>
        <p:spPr>
          <a:xfrm>
            <a:off x="20285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ounded Rectangle 18"/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8"/>
          <p:cNvSpPr/>
          <p:nvPr/>
        </p:nvSpPr>
        <p:spPr>
          <a:xfrm>
            <a:off x="10458000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ounded Rectangle 18"/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8"/>
          <p:cNvSpPr/>
          <p:nvPr/>
        </p:nvSpPr>
        <p:spPr>
          <a:xfrm>
            <a:off x="629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9" y="17960400"/>
            <a:ext cx="4396628" cy="3822247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32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0304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898400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4753600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32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32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8016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5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81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2201" b="-5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410281"/>
            <a:ext cx="8918154" cy="5410897"/>
            <a:chOff x="10575250" y="9901426"/>
            <a:chExt cx="8918154" cy="54108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014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4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404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4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562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1900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373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0" y="3266281"/>
            <a:ext cx="30275213" cy="0"/>
          </a:xfrm>
          <a:prstGeom prst="line">
            <a:avLst/>
          </a:prstGeom>
          <a:solidFill>
            <a:srgbClr val="000066"/>
          </a:solidFill>
          <a:ln w="889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sp>
        <p:nvSpPr>
          <p:cNvPr id="13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71"/>
          <p:cNvSpPr/>
          <p:nvPr/>
        </p:nvSpPr>
        <p:spPr>
          <a:xfrm>
            <a:off x="10458000" y="8261999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99"/>
          <p:cNvSpPr/>
          <p:nvPr/>
        </p:nvSpPr>
        <p:spPr>
          <a:xfrm>
            <a:off x="20285999" y="826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ounded Rectangle 199"/>
          <p:cNvSpPr/>
          <p:nvPr/>
        </p:nvSpPr>
        <p:spPr>
          <a:xfrm>
            <a:off x="20285441" y="16754399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0790000" y="11289600"/>
            <a:ext cx="8349790" cy="4766623"/>
            <a:chOff x="-685800" y="1220545"/>
            <a:chExt cx="10515600" cy="6003013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36" name="Picture 135" descr="A picture containing qr code&#10;&#10;Description automatically generated">
            <a:extLst>
              <a:ext uri="{FF2B5EF4-FFF2-40B4-BE49-F238E27FC236}">
                <a16:creationId xmlns:a16="http://schemas.microsoft.com/office/drawing/2014/main" id="{7B874C54-2F52-4AC6-A287-DD434ACFB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7FF15163-5849-4985-9CA8-33110B8EA4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6940ABD-C9FD-6F9A-A135-E4F4FCD1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211644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</TotalTime>
  <Words>517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#3 with short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2025-07-05T07:04:33Z</dcterms:modified>
</cp:coreProperties>
</file>