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5"/>
    <a:srgbClr val="235078"/>
    <a:srgbClr val="9DC5E6"/>
    <a:srgbClr val="DFF5FD"/>
    <a:srgbClr val="002147"/>
    <a:srgbClr val="003399"/>
    <a:srgbClr val="5686DA"/>
    <a:srgbClr val="216093"/>
    <a:srgbClr val="9DC3E6"/>
    <a:srgbClr val="0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2074F-1E85-42B6-8BA1-ACD096DBD200}" v="84" dt="2025-07-05T06:51:14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7873A-9F7A-D9AE-3E3F-CD0527657A4F}"/>
              </a:ext>
            </a:extLst>
          </p:cNvPr>
          <p:cNvSpPr/>
          <p:nvPr/>
        </p:nvSpPr>
        <p:spPr bwMode="auto">
          <a:xfrm>
            <a:off x="0" y="0"/>
            <a:ext cx="30276000" cy="9072000"/>
          </a:xfrm>
          <a:prstGeom prst="rect">
            <a:avLst/>
          </a:prstGeom>
          <a:gradFill flip="none" rotWithShape="1">
            <a:gsLst>
              <a:gs pos="5000">
                <a:srgbClr val="235078"/>
              </a:gs>
              <a:gs pos="100000">
                <a:srgbClr val="1482A5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2662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l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l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964406" y="6924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/>
          <a:lstStyle/>
          <a:p>
            <a:pPr algn="l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9C7D5-3E5F-705B-DC9D-56399821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207CCD88-D7DE-6742-DC5C-16207F6B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  <p:pic>
        <p:nvPicPr>
          <p:cNvPr id="11" name="Picture 10" descr="A purple and blue sound waves&#10;&#10;AI-generated content may be incorrect.">
            <a:extLst>
              <a:ext uri="{FF2B5EF4-FFF2-40B4-BE49-F238E27FC236}">
                <a16:creationId xmlns:a16="http://schemas.microsoft.com/office/drawing/2014/main" id="{7EE82A49-1621-4FAA-16E1-2E96BE571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218281"/>
            <a:ext cx="3990943" cy="270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BD8D7B-B949-4A29-E1F3-EDC0B22DD2DE}"/>
              </a:ext>
            </a:extLst>
          </p:cNvPr>
          <p:cNvGrpSpPr/>
          <p:nvPr/>
        </p:nvGrpSpPr>
        <p:grpSpPr>
          <a:xfrm>
            <a:off x="964800" y="7812000"/>
            <a:ext cx="9905606" cy="1188000"/>
            <a:chOff x="1003335" y="8225451"/>
            <a:chExt cx="9905606" cy="1188000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2BB88CB5-D62D-AB97-8D64-887D1AB5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35" y="8448651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  <p:pic>
          <p:nvPicPr>
            <p:cNvPr id="21" name="Picture 20" descr="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B311FBE6-03C0-9E7E-54AA-2D21D2FC4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884" y="8225451"/>
              <a:ext cx="3727057" cy="1188000"/>
            </a:xfrm>
            <a:prstGeom prst="rect">
              <a:avLst/>
            </a:prstGeom>
          </p:spPr>
        </p:pic>
      </p:grp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49E0FD3-6F72-783E-64BC-9488F2E3F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00" y="19046881"/>
            <a:ext cx="3673052" cy="3193200"/>
          </a:xfrm>
          <a:prstGeom prst="rect">
            <a:avLst/>
          </a:prstGeom>
        </p:spPr>
      </p:pic>
      <p:sp>
        <p:nvSpPr>
          <p:cNvPr id="1031" name="Rounded Rectangle 18">
            <a:extLst>
              <a:ext uri="{FF2B5EF4-FFF2-40B4-BE49-F238E27FC236}">
                <a16:creationId xmlns:a16="http://schemas.microsoft.com/office/drawing/2014/main" id="{83C938E4-AB85-AA61-F999-73DD434DA414}"/>
              </a:ext>
            </a:extLst>
          </p:cNvPr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Rounded Rectangle 18">
            <a:extLst>
              <a:ext uri="{FF2B5EF4-FFF2-40B4-BE49-F238E27FC236}">
                <a16:creationId xmlns:a16="http://schemas.microsoft.com/office/drawing/2014/main" id="{4E013006-ECCD-BF73-AC03-450CDDB87F51}"/>
              </a:ext>
            </a:extLst>
          </p:cNvPr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Rounded Rectangle 18">
            <a:extLst>
              <a:ext uri="{FF2B5EF4-FFF2-40B4-BE49-F238E27FC236}">
                <a16:creationId xmlns:a16="http://schemas.microsoft.com/office/drawing/2014/main" id="{CF437C8D-FE1A-62F1-58D4-0625C0224F74}"/>
              </a:ext>
            </a:extLst>
          </p:cNvPr>
          <p:cNvSpPr/>
          <p:nvPr/>
        </p:nvSpPr>
        <p:spPr>
          <a:xfrm>
            <a:off x="20285441" y="1783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Rounded Rectangle 18">
            <a:extLst>
              <a:ext uri="{FF2B5EF4-FFF2-40B4-BE49-F238E27FC236}">
                <a16:creationId xmlns:a16="http://schemas.microsoft.com/office/drawing/2014/main" id="{A6953C6E-8BA9-C88D-8812-52DBB951B2ED}"/>
              </a:ext>
            </a:extLst>
          </p:cNvPr>
          <p:cNvSpPr/>
          <p:nvPr/>
        </p:nvSpPr>
        <p:spPr>
          <a:xfrm>
            <a:off x="20285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Rounded Rectangle 18">
            <a:extLst>
              <a:ext uri="{FF2B5EF4-FFF2-40B4-BE49-F238E27FC236}">
                <a16:creationId xmlns:a16="http://schemas.microsoft.com/office/drawing/2014/main" id="{4345CD98-635F-FFD1-FF4D-3CEB2CC10BDD}"/>
              </a:ext>
            </a:extLst>
          </p:cNvPr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Rounded Rectangle 18">
            <a:extLst>
              <a:ext uri="{FF2B5EF4-FFF2-40B4-BE49-F238E27FC236}">
                <a16:creationId xmlns:a16="http://schemas.microsoft.com/office/drawing/2014/main" id="{56DCA08D-0730-537A-7E35-4E80D6E47F93}"/>
              </a:ext>
            </a:extLst>
          </p:cNvPr>
          <p:cNvSpPr/>
          <p:nvPr/>
        </p:nvSpPr>
        <p:spPr>
          <a:xfrm>
            <a:off x="10458000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Rounded Rectangle 18">
            <a:extLst>
              <a:ext uri="{FF2B5EF4-FFF2-40B4-BE49-F238E27FC236}">
                <a16:creationId xmlns:a16="http://schemas.microsoft.com/office/drawing/2014/main" id="{45726115-98D3-3C44-D9CA-B4471041D24E}"/>
              </a:ext>
            </a:extLst>
          </p:cNvPr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Rounded Rectangle 18">
            <a:extLst>
              <a:ext uri="{FF2B5EF4-FFF2-40B4-BE49-F238E27FC236}">
                <a16:creationId xmlns:a16="http://schemas.microsoft.com/office/drawing/2014/main" id="{0AEEC04D-5759-1697-29AA-8F0E49220552}"/>
              </a:ext>
            </a:extLst>
          </p:cNvPr>
          <p:cNvSpPr/>
          <p:nvPr/>
        </p:nvSpPr>
        <p:spPr>
          <a:xfrm>
            <a:off x="629999" y="934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1482A5"/>
          </a:solidFill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Rectangle 922">
            <a:extLst>
              <a:ext uri="{FF2B5EF4-FFF2-40B4-BE49-F238E27FC236}">
                <a16:creationId xmlns:a16="http://schemas.microsoft.com/office/drawing/2014/main" id="{92C9F9C2-747A-FB80-0418-EA0DC1D6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0" name="Rectangle 3">
            <a:extLst>
              <a:ext uri="{FF2B5EF4-FFF2-40B4-BE49-F238E27FC236}">
                <a16:creationId xmlns:a16="http://schemas.microsoft.com/office/drawing/2014/main" id="{E37C0D10-F8AE-E2F4-E9B8-3CABF2DE6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81" y="940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41" name="Rectangle 4">
            <a:extLst>
              <a:ext uri="{FF2B5EF4-FFF2-40B4-BE49-F238E27FC236}">
                <a16:creationId xmlns:a16="http://schemas.microsoft.com/office/drawing/2014/main" id="{4D7B48F8-C429-416E-EC1B-578BDA14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042" name="Rectangle 3">
            <a:extLst>
              <a:ext uri="{FF2B5EF4-FFF2-40B4-BE49-F238E27FC236}">
                <a16:creationId xmlns:a16="http://schemas.microsoft.com/office/drawing/2014/main" id="{0EF7B63D-C79A-0117-ACCA-072C1989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043" name="Rectangle 4">
            <a:extLst>
              <a:ext uri="{FF2B5EF4-FFF2-40B4-BE49-F238E27FC236}">
                <a16:creationId xmlns:a16="http://schemas.microsoft.com/office/drawing/2014/main" id="{E9D248BB-30DE-1524-1F2E-787FB6EF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044" name="Rectangle 4">
            <a:extLst>
              <a:ext uri="{FF2B5EF4-FFF2-40B4-BE49-F238E27FC236}">
                <a16:creationId xmlns:a16="http://schemas.microsoft.com/office/drawing/2014/main" id="{DF06EFD6-6CED-5E96-A955-8F25BD8E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5" name="Rectangle 4">
            <a:extLst>
              <a:ext uri="{FF2B5EF4-FFF2-40B4-BE49-F238E27FC236}">
                <a16:creationId xmlns:a16="http://schemas.microsoft.com/office/drawing/2014/main" id="{870974A9-985B-C326-CF4D-B971B628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4CE9EE3-1142-CB49-229D-7FB998A9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047" name="Rectangle 4">
            <a:extLst>
              <a:ext uri="{FF2B5EF4-FFF2-40B4-BE49-F238E27FC236}">
                <a16:creationId xmlns:a16="http://schemas.microsoft.com/office/drawing/2014/main" id="{FF2EEC77-E9D5-99E4-FF63-1CE618C1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000" y="940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9F295B38-1723-FE1D-BC16-D98A1289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7232DF2E-4348-CDA8-0CE5-92E88584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487C4A9B-799C-EF72-602F-35DD02A22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051" name="Rectangle 4">
            <a:extLst>
              <a:ext uri="{FF2B5EF4-FFF2-40B4-BE49-F238E27FC236}">
                <a16:creationId xmlns:a16="http://schemas.microsoft.com/office/drawing/2014/main" id="{9DEC7F30-0AA9-3617-A987-5AF600A6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052" name="Rectangle 2">
            <a:extLst>
              <a:ext uri="{FF2B5EF4-FFF2-40B4-BE49-F238E27FC236}">
                <a16:creationId xmlns:a16="http://schemas.microsoft.com/office/drawing/2014/main" id="{E1AFE598-EF2A-C871-BA5C-A1520CF3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4000" y="940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053" name="Rectangle 4">
            <a:extLst>
              <a:ext uri="{FF2B5EF4-FFF2-40B4-BE49-F238E27FC236}">
                <a16:creationId xmlns:a16="http://schemas.microsoft.com/office/drawing/2014/main" id="{2BE54FE8-FF38-A27F-DC49-0A632A17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82E284CF-1EE7-824A-B060-912DC4C01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000" y="1789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5" name="Rectangle 4">
                <a:extLst>
                  <a:ext uri="{FF2B5EF4-FFF2-40B4-BE49-F238E27FC236}">
                    <a16:creationId xmlns:a16="http://schemas.microsoft.com/office/drawing/2014/main" id="{44EF8CF4-1B3F-3D1C-277E-61E7E539B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6000" y="19346400"/>
                <a:ext cx="8861157" cy="5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1055" name="Rectangle 4">
                <a:extLst>
                  <a:ext uri="{FF2B5EF4-FFF2-40B4-BE49-F238E27FC236}">
                    <a16:creationId xmlns:a16="http://schemas.microsoft.com/office/drawing/2014/main" id="{44EF8CF4-1B3F-3D1C-277E-61E7E539B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346400"/>
                <a:ext cx="8861157" cy="5508000"/>
              </a:xfrm>
              <a:prstGeom prst="rect">
                <a:avLst/>
              </a:prstGeom>
              <a:blipFill>
                <a:blip r:embed="rId7"/>
                <a:stretch>
                  <a:fillRect l="-2201" b="-86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6" name="Rectangle 4">
            <a:extLst>
              <a:ext uri="{FF2B5EF4-FFF2-40B4-BE49-F238E27FC236}">
                <a16:creationId xmlns:a16="http://schemas.microsoft.com/office/drawing/2014/main" id="{BF612421-96F2-5D48-A8F1-54187C21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BE30FE54-3A80-6450-6D34-57C6BAD38AB4}"/>
              </a:ext>
            </a:extLst>
          </p:cNvPr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1058" name="Text Box 50">
              <a:extLst>
                <a:ext uri="{FF2B5EF4-FFF2-40B4-BE49-F238E27FC236}">
                  <a16:creationId xmlns:a16="http://schemas.microsoft.com/office/drawing/2014/main" id="{3AF749A7-15A2-F264-2C8C-CCDAB4E03D0F}"/>
                </a:ext>
              </a:extLst>
            </p:cNvPr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 Box 50">
                  <a:extLst>
                    <a:ext uri="{FF2B5EF4-FFF2-40B4-BE49-F238E27FC236}">
                      <a16:creationId xmlns:a16="http://schemas.microsoft.com/office/drawing/2014/main" id="{21E5D626-0256-B874-15C7-6F8DFD22BD22}"/>
                    </a:ext>
                  </a:extLst>
                </p:cNvPr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8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0" name="Elbow Connector 334">
              <a:extLst>
                <a:ext uri="{FF2B5EF4-FFF2-40B4-BE49-F238E27FC236}">
                  <a16:creationId xmlns:a16="http://schemas.microsoft.com/office/drawing/2014/main" id="{057A37C9-A58D-D434-619E-97D999789F8F}"/>
                </a:ext>
              </a:extLst>
            </p:cNvPr>
            <p:cNvCxnSpPr>
              <a:endCxn id="1072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Elbow Connector 343">
              <a:extLst>
                <a:ext uri="{FF2B5EF4-FFF2-40B4-BE49-F238E27FC236}">
                  <a16:creationId xmlns:a16="http://schemas.microsoft.com/office/drawing/2014/main" id="{B4E8625F-5C51-4704-E464-DD51349C304C}"/>
                </a:ext>
              </a:extLst>
            </p:cNvPr>
            <p:cNvCxnSpPr>
              <a:endCxn id="1071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Text Box 50">
              <a:extLst>
                <a:ext uri="{FF2B5EF4-FFF2-40B4-BE49-F238E27FC236}">
                  <a16:creationId xmlns:a16="http://schemas.microsoft.com/office/drawing/2014/main" id="{6AFF26F5-9050-E3BD-093E-C90342B1A48B}"/>
                </a:ext>
              </a:extLst>
            </p:cNvPr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1063" name="Text Box 50">
              <a:extLst>
                <a:ext uri="{FF2B5EF4-FFF2-40B4-BE49-F238E27FC236}">
                  <a16:creationId xmlns:a16="http://schemas.microsoft.com/office/drawing/2014/main" id="{469B533B-E272-FB88-6563-B2116DC4CEC0}"/>
                </a:ext>
              </a:extLst>
            </p:cNvPr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1064" name="Text Box 50">
              <a:extLst>
                <a:ext uri="{FF2B5EF4-FFF2-40B4-BE49-F238E27FC236}">
                  <a16:creationId xmlns:a16="http://schemas.microsoft.com/office/drawing/2014/main" id="{47741C83-F780-B541-FE4F-780E16E8D933}"/>
                </a:ext>
              </a:extLst>
            </p:cNvPr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2FBD997C-CE15-522E-CD9D-EB45184154BD}"/>
                </a:ext>
              </a:extLst>
            </p:cNvPr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Text Box 50">
              <a:extLst>
                <a:ext uri="{FF2B5EF4-FFF2-40B4-BE49-F238E27FC236}">
                  <a16:creationId xmlns:a16="http://schemas.microsoft.com/office/drawing/2014/main" id="{34919382-78A3-D454-AA79-02DD6DFB47B2}"/>
                </a:ext>
              </a:extLst>
            </p:cNvPr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1067" name="Text Box 50">
              <a:extLst>
                <a:ext uri="{FF2B5EF4-FFF2-40B4-BE49-F238E27FC236}">
                  <a16:creationId xmlns:a16="http://schemas.microsoft.com/office/drawing/2014/main" id="{1B0DB8F1-EB68-628A-9121-E53B33976EF9}"/>
                </a:ext>
              </a:extLst>
            </p:cNvPr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1068" name="Elbow Connector 326">
              <a:extLst>
                <a:ext uri="{FF2B5EF4-FFF2-40B4-BE49-F238E27FC236}">
                  <a16:creationId xmlns:a16="http://schemas.microsoft.com/office/drawing/2014/main" id="{8C972404-927F-4274-F97F-1A635CAB319C}"/>
                </a:ext>
              </a:extLst>
            </p:cNvPr>
            <p:cNvCxnSpPr>
              <a:stCxn id="1071" idx="3"/>
              <a:endCxn id="1072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1265AC69-7B52-5CC5-06F0-AFB186F840C8}"/>
                </a:ext>
              </a:extLst>
            </p:cNvPr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0" name="Flowchart: Alternate Process 1069">
              <a:extLst>
                <a:ext uri="{FF2B5EF4-FFF2-40B4-BE49-F238E27FC236}">
                  <a16:creationId xmlns:a16="http://schemas.microsoft.com/office/drawing/2014/main" id="{67DF7412-CC0E-74FC-2BCF-715E5A08B8DD}"/>
                </a:ext>
              </a:extLst>
            </p:cNvPr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1071" name="Flowchart: Alternate Process 1070">
              <a:extLst>
                <a:ext uri="{FF2B5EF4-FFF2-40B4-BE49-F238E27FC236}">
                  <a16:creationId xmlns:a16="http://schemas.microsoft.com/office/drawing/2014/main" id="{A0BB3240-37BD-3F7E-C3C7-EE3C245EADBE}"/>
                </a:ext>
              </a:extLst>
            </p:cNvPr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1072" name="Flowchart: Alternate Process 1071">
              <a:extLst>
                <a:ext uri="{FF2B5EF4-FFF2-40B4-BE49-F238E27FC236}">
                  <a16:creationId xmlns:a16="http://schemas.microsoft.com/office/drawing/2014/main" id="{B880429B-8530-6903-8846-E7122D290F3B}"/>
                </a:ext>
              </a:extLst>
            </p:cNvPr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1073" name="Elbow Connector 333">
              <a:extLst>
                <a:ext uri="{FF2B5EF4-FFF2-40B4-BE49-F238E27FC236}">
                  <a16:creationId xmlns:a16="http://schemas.microsoft.com/office/drawing/2014/main" id="{CAE3EF18-FDFE-B128-6917-F411DB0E08C2}"/>
                </a:ext>
              </a:extLst>
            </p:cNvPr>
            <p:cNvCxnSpPr>
              <a:endCxn id="1071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B9108AB1-342F-8B68-405D-EE9EEDA1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1075" name="Picture 1074">
              <a:extLst>
                <a:ext uri="{FF2B5EF4-FFF2-40B4-BE49-F238E27FC236}">
                  <a16:creationId xmlns:a16="http://schemas.microsoft.com/office/drawing/2014/main" id="{9683815D-1F2C-99B1-F9E8-6E556205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1076" name="Plus 338">
              <a:extLst>
                <a:ext uri="{FF2B5EF4-FFF2-40B4-BE49-F238E27FC236}">
                  <a16:creationId xmlns:a16="http://schemas.microsoft.com/office/drawing/2014/main" id="{EE9E157A-637F-1C67-D7C2-78C1F6860715}"/>
                </a:ext>
              </a:extLst>
            </p:cNvPr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7" name="Flowchart: Alternate Process 1076">
              <a:extLst>
                <a:ext uri="{FF2B5EF4-FFF2-40B4-BE49-F238E27FC236}">
                  <a16:creationId xmlns:a16="http://schemas.microsoft.com/office/drawing/2014/main" id="{CB5153E3-43C4-DEBF-E288-53416A1121FB}"/>
                </a:ext>
              </a:extLst>
            </p:cNvPr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1078" name="Flowchart: Alternate Process 1077">
              <a:extLst>
                <a:ext uri="{FF2B5EF4-FFF2-40B4-BE49-F238E27FC236}">
                  <a16:creationId xmlns:a16="http://schemas.microsoft.com/office/drawing/2014/main" id="{19F7512D-3F02-DDB7-BC4F-12A69DEE5C45}"/>
                </a:ext>
              </a:extLst>
            </p:cNvPr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1079" name="Straight Arrow Connector 1078">
              <a:extLst>
                <a:ext uri="{FF2B5EF4-FFF2-40B4-BE49-F238E27FC236}">
                  <a16:creationId xmlns:a16="http://schemas.microsoft.com/office/drawing/2014/main" id="{B738FADE-82AE-2F2C-2D5A-6311EE1EC38A}"/>
                </a:ext>
              </a:extLst>
            </p:cNvPr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Arrow Connector 1079">
              <a:extLst>
                <a:ext uri="{FF2B5EF4-FFF2-40B4-BE49-F238E27FC236}">
                  <a16:creationId xmlns:a16="http://schemas.microsoft.com/office/drawing/2014/main" id="{824F34B1-9A01-5E18-D4B1-3F032D3EED82}"/>
                </a:ext>
              </a:extLst>
            </p:cNvPr>
            <p:cNvCxnSpPr>
              <a:stCxn id="1072" idx="2"/>
              <a:endCxn id="1078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Arrow Connector 1080">
              <a:extLst>
                <a:ext uri="{FF2B5EF4-FFF2-40B4-BE49-F238E27FC236}">
                  <a16:creationId xmlns:a16="http://schemas.microsoft.com/office/drawing/2014/main" id="{7B288F81-B302-0C06-1F43-719732C87123}"/>
                </a:ext>
              </a:extLst>
            </p:cNvPr>
            <p:cNvCxnSpPr>
              <a:stCxn id="1078" idx="1"/>
              <a:endCxn id="1077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" name="Text Box 50">
              <a:extLst>
                <a:ext uri="{FF2B5EF4-FFF2-40B4-BE49-F238E27FC236}">
                  <a16:creationId xmlns:a16="http://schemas.microsoft.com/office/drawing/2014/main" id="{ED4AB581-63A8-FCD4-14C3-93AEE5EBD558}"/>
                </a:ext>
              </a:extLst>
            </p:cNvPr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D1D90DC7-745F-8B65-BD13-6032FB2A0A6D}"/>
              </a:ext>
            </a:extLst>
          </p:cNvPr>
          <p:cNvGrpSpPr/>
          <p:nvPr/>
        </p:nvGrpSpPr>
        <p:grpSpPr>
          <a:xfrm>
            <a:off x="10575250" y="13021200"/>
            <a:ext cx="8918154" cy="5464297"/>
            <a:chOff x="10575250" y="9848026"/>
            <a:chExt cx="8918154" cy="5464297"/>
          </a:xfrm>
        </p:grpSpPr>
        <p:cxnSp>
          <p:nvCxnSpPr>
            <p:cNvPr id="1084" name="Elbow Connector 355">
              <a:extLst>
                <a:ext uri="{FF2B5EF4-FFF2-40B4-BE49-F238E27FC236}">
                  <a16:creationId xmlns:a16="http://schemas.microsoft.com/office/drawing/2014/main" id="{7049143E-A62D-F8BD-3345-3836D27551E8}"/>
                </a:ext>
              </a:extLst>
            </p:cNvPr>
            <p:cNvCxnSpPr>
              <a:stCxn id="201" idx="3"/>
              <a:endCxn id="211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Elbow Connector 254">
              <a:extLst>
                <a:ext uri="{FF2B5EF4-FFF2-40B4-BE49-F238E27FC236}">
                  <a16:creationId xmlns:a16="http://schemas.microsoft.com/office/drawing/2014/main" id="{9586CE03-913D-222E-B7A2-BCCD875A1B59}"/>
                </a:ext>
              </a:extLst>
            </p:cNvPr>
            <p:cNvCxnSpPr>
              <a:stCxn id="207" idx="3"/>
              <a:endCxn id="212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Elbow Connector 255">
              <a:extLst>
                <a:ext uri="{FF2B5EF4-FFF2-40B4-BE49-F238E27FC236}">
                  <a16:creationId xmlns:a16="http://schemas.microsoft.com/office/drawing/2014/main" id="{7BC37810-BC86-657B-986E-33E335126DD9}"/>
                </a:ext>
              </a:extLst>
            </p:cNvPr>
            <p:cNvCxnSpPr>
              <a:stCxn id="192" idx="3"/>
              <a:endCxn id="199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Elbow Connector 304">
              <a:extLst>
                <a:ext uri="{FF2B5EF4-FFF2-40B4-BE49-F238E27FC236}">
                  <a16:creationId xmlns:a16="http://schemas.microsoft.com/office/drawing/2014/main" id="{CD8DE9CF-E98E-8C58-6566-D63D45E6DEAC}"/>
                </a:ext>
              </a:extLst>
            </p:cNvPr>
            <p:cNvCxnSpPr>
              <a:stCxn id="199" idx="3"/>
              <a:endCxn id="200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327">
              <a:extLst>
                <a:ext uri="{FF2B5EF4-FFF2-40B4-BE49-F238E27FC236}">
                  <a16:creationId xmlns:a16="http://schemas.microsoft.com/office/drawing/2014/main" id="{6A1D817E-0C7C-E0CB-C761-5D6F424F34AC}"/>
                </a:ext>
              </a:extLst>
            </p:cNvPr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F2CD51B-D8F8-C9A6-3BC4-16EBB6F8BECD}"/>
                </a:ext>
              </a:extLst>
            </p:cNvPr>
            <p:cNvSpPr txBox="1"/>
            <p:nvPr/>
          </p:nvSpPr>
          <p:spPr>
            <a:xfrm>
              <a:off x="10906339" y="98480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1203AC6-1006-79DE-63DC-8F125F6075CC}"/>
                </a:ext>
              </a:extLst>
            </p:cNvPr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9" name="Rounded Rectangle 349">
              <a:extLst>
                <a:ext uri="{FF2B5EF4-FFF2-40B4-BE49-F238E27FC236}">
                  <a16:creationId xmlns:a16="http://schemas.microsoft.com/office/drawing/2014/main" id="{E2F64F8E-B5F7-FD48-179A-049F77F29D00}"/>
                </a:ext>
              </a:extLst>
            </p:cNvPr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Rounded Rectangle 350">
              <a:extLst>
                <a:ext uri="{FF2B5EF4-FFF2-40B4-BE49-F238E27FC236}">
                  <a16:creationId xmlns:a16="http://schemas.microsoft.com/office/drawing/2014/main" id="{05814E45-55C9-5DBA-07C6-086B6C2806FA}"/>
                </a:ext>
              </a:extLst>
            </p:cNvPr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201" name="Rounded Rectangle 351">
              <a:extLst>
                <a:ext uri="{FF2B5EF4-FFF2-40B4-BE49-F238E27FC236}">
                  <a16:creationId xmlns:a16="http://schemas.microsoft.com/office/drawing/2014/main" id="{B8505D1B-FDCB-2435-6A4C-571124C8C090}"/>
                </a:ext>
              </a:extLst>
            </p:cNvPr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206" name="Rounded Rectangle 352">
              <a:extLst>
                <a:ext uri="{FF2B5EF4-FFF2-40B4-BE49-F238E27FC236}">
                  <a16:creationId xmlns:a16="http://schemas.microsoft.com/office/drawing/2014/main" id="{0E5F79F7-E74F-1D4E-03D5-CCE365DA72A5}"/>
                </a:ext>
              </a:extLst>
            </p:cNvPr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ounded Rectangle 353">
              <a:extLst>
                <a:ext uri="{FF2B5EF4-FFF2-40B4-BE49-F238E27FC236}">
                  <a16:creationId xmlns:a16="http://schemas.microsoft.com/office/drawing/2014/main" id="{A056CCF9-F425-2189-2279-8D65AFD995AB}"/>
                </a:ext>
              </a:extLst>
            </p:cNvPr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Elbow Connector 354">
              <a:extLst>
                <a:ext uri="{FF2B5EF4-FFF2-40B4-BE49-F238E27FC236}">
                  <a16:creationId xmlns:a16="http://schemas.microsoft.com/office/drawing/2014/main" id="{8DE94794-4DBE-B0A3-1E5C-DC9EF3C56541}"/>
                </a:ext>
              </a:extLst>
            </p:cNvPr>
            <p:cNvCxnSpPr>
              <a:stCxn id="213" idx="3"/>
              <a:endCxn id="192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Elbow Connector 356">
              <a:extLst>
                <a:ext uri="{FF2B5EF4-FFF2-40B4-BE49-F238E27FC236}">
                  <a16:creationId xmlns:a16="http://schemas.microsoft.com/office/drawing/2014/main" id="{8C493DDF-D657-1F98-614B-0BBD4BD1A4FE}"/>
                </a:ext>
              </a:extLst>
            </p:cNvPr>
            <p:cNvCxnSpPr>
              <a:stCxn id="211" idx="3"/>
              <a:endCxn id="206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Elbow Connector 357">
              <a:extLst>
                <a:ext uri="{FF2B5EF4-FFF2-40B4-BE49-F238E27FC236}">
                  <a16:creationId xmlns:a16="http://schemas.microsoft.com/office/drawing/2014/main" id="{BDA840CE-94E0-58FA-21C0-33250A7C6D63}"/>
                </a:ext>
              </a:extLst>
            </p:cNvPr>
            <p:cNvCxnSpPr>
              <a:stCxn id="206" idx="3"/>
              <a:endCxn id="207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ounded Rectangle 358">
              <a:extLst>
                <a:ext uri="{FF2B5EF4-FFF2-40B4-BE49-F238E27FC236}">
                  <a16:creationId xmlns:a16="http://schemas.microsoft.com/office/drawing/2014/main" id="{A95B4C91-49FE-D75A-E787-38EA4BE59F90}"/>
                </a:ext>
              </a:extLst>
            </p:cNvPr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B3E1DA0E-868A-18DF-0908-2AE5920F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F1FA809-EE8F-8A43-BCB9-20228E18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A45A32-D239-47B8-59D6-CC1711BED201}"/>
                </a:ext>
              </a:extLst>
            </p:cNvPr>
            <p:cNvCxnSpPr>
              <a:stCxn id="212" idx="1"/>
              <a:endCxn id="212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Elbow Connector 362">
              <a:extLst>
                <a:ext uri="{FF2B5EF4-FFF2-40B4-BE49-F238E27FC236}">
                  <a16:creationId xmlns:a16="http://schemas.microsoft.com/office/drawing/2014/main" id="{FC53A77D-751C-689F-A799-AD6E3ED30431}"/>
                </a:ext>
              </a:extLst>
            </p:cNvPr>
            <p:cNvCxnSpPr>
              <a:stCxn id="200" idx="3"/>
              <a:endCxn id="201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04B4CBD-8105-623E-6217-921227EBCD33}"/>
              </a:ext>
            </a:extLst>
          </p:cNvPr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5A785D44-EB9E-D6F6-BE9B-5945D666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666EBD0-9B96-4368-7608-03F0C28FAC33}"/>
                </a:ext>
              </a:extLst>
            </p:cNvPr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49647D4-49CA-E231-C2A4-2ECBD2B57A3F}"/>
              </a:ext>
            </a:extLst>
          </p:cNvPr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21" name="Picture 1111">
              <a:extLst>
                <a:ext uri="{FF2B5EF4-FFF2-40B4-BE49-F238E27FC236}">
                  <a16:creationId xmlns:a16="http://schemas.microsoft.com/office/drawing/2014/main" id="{A22FC78C-A457-861D-D52C-71EEA81E7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0206A1D-1408-8A31-B0BD-CB620D81FBA1}"/>
                </a:ext>
              </a:extLst>
            </p:cNvPr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3" name="Rectangle 4">
            <a:extLst>
              <a:ext uri="{FF2B5EF4-FFF2-40B4-BE49-F238E27FC236}">
                <a16:creationId xmlns:a16="http://schemas.microsoft.com/office/drawing/2014/main" id="{76CD0AB5-8ED9-3E70-17E9-7B1CA38A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224" name="Rectangle 4">
            <a:extLst>
              <a:ext uri="{FF2B5EF4-FFF2-40B4-BE49-F238E27FC236}">
                <a16:creationId xmlns:a16="http://schemas.microsoft.com/office/drawing/2014/main" id="{4C8B8E66-DFD6-E464-3B2D-F065017B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D03D6A9-9E33-5EBB-90F4-A70E47CF58A4}"/>
              </a:ext>
            </a:extLst>
          </p:cNvPr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226" name="Elbow Connector 368">
              <a:extLst>
                <a:ext uri="{FF2B5EF4-FFF2-40B4-BE49-F238E27FC236}">
                  <a16:creationId xmlns:a16="http://schemas.microsoft.com/office/drawing/2014/main" id="{ECE61915-479C-75FF-FADC-B3E9520B233F}"/>
                </a:ext>
              </a:extLst>
            </p:cNvPr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25ACE58-391F-FE52-62FB-4A5122FC91BC}"/>
                </a:ext>
              </a:extLst>
            </p:cNvPr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233" name="Rounded Rectangle 373">
                <a:extLst>
                  <a:ext uri="{FF2B5EF4-FFF2-40B4-BE49-F238E27FC236}">
                    <a16:creationId xmlns:a16="http://schemas.microsoft.com/office/drawing/2014/main" id="{2CD413ED-E8AC-D5A0-7A4F-941A7722FC15}"/>
                  </a:ext>
                </a:extLst>
              </p:cNvPr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454AAD-04FE-5769-BCE7-781D4EAC5E40}"/>
                  </a:ext>
                </a:extLst>
              </p:cNvPr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Rounded Rectangle 375">
                <a:extLst>
                  <a:ext uri="{FF2B5EF4-FFF2-40B4-BE49-F238E27FC236}">
                    <a16:creationId xmlns:a16="http://schemas.microsoft.com/office/drawing/2014/main" id="{D9A9A542-E6CD-F054-FFFF-6DFFB0B615E0}"/>
                  </a:ext>
                </a:extLst>
              </p:cNvPr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Rounded Rectangle 376">
                <a:extLst>
                  <a:ext uri="{FF2B5EF4-FFF2-40B4-BE49-F238E27FC236}">
                    <a16:creationId xmlns:a16="http://schemas.microsoft.com/office/drawing/2014/main" id="{F00FABE2-6A18-C202-3121-743FD228BB83}"/>
                  </a:ext>
                </a:extLst>
              </p:cNvPr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240" name="Elbow Connector 377">
                <a:extLst>
                  <a:ext uri="{FF2B5EF4-FFF2-40B4-BE49-F238E27FC236}">
                    <a16:creationId xmlns:a16="http://schemas.microsoft.com/office/drawing/2014/main" id="{C8871413-1C15-04CB-6CAC-ABC6ABC3AC35}"/>
                  </a:ext>
                </a:extLst>
              </p:cNvPr>
              <p:cNvCxnSpPr>
                <a:endCxn id="232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5952FA18-AE2C-3A3E-CEED-14FBE1E71241}"/>
                  </a:ext>
                </a:extLst>
              </p:cNvPr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CA2ED48E-D41D-FA0D-78ED-A1E1252A78D9}"/>
                </a:ext>
              </a:extLst>
            </p:cNvPr>
            <p:cNvCxnSpPr>
              <a:stCxn id="233" idx="2"/>
              <a:endCxn id="23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7BEC100-28F1-C631-36E5-03D9A92A5DC5}"/>
                </a:ext>
              </a:extLst>
            </p:cNvPr>
            <p:cNvCxnSpPr>
              <a:stCxn id="236" idx="2"/>
              <a:endCxn id="23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305BF84E-7A12-22B8-F23D-75C764FE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DE1D4536-4CDE-C829-73F1-EF7F2865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C2501FB-5D87-5848-4016-5A420B9F632B}"/>
                </a:ext>
              </a:extLst>
            </p:cNvPr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2" name="Rectangle 4">
            <a:extLst>
              <a:ext uri="{FF2B5EF4-FFF2-40B4-BE49-F238E27FC236}">
                <a16:creationId xmlns:a16="http://schemas.microsoft.com/office/drawing/2014/main" id="{383D42F9-CEAA-02AE-2052-BB3197685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243" name="Rectangle 4">
            <a:extLst>
              <a:ext uri="{FF2B5EF4-FFF2-40B4-BE49-F238E27FC236}">
                <a16:creationId xmlns:a16="http://schemas.microsoft.com/office/drawing/2014/main" id="{0CF4631B-200C-798F-1498-469712526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C8B0C178-3889-F927-8CB9-8BA4D22B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Rectangle 4">
            <a:extLst>
              <a:ext uri="{FF2B5EF4-FFF2-40B4-BE49-F238E27FC236}">
                <a16:creationId xmlns:a16="http://schemas.microsoft.com/office/drawing/2014/main" id="{CE7AEB3B-4281-7C58-981D-4EEAD00A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6000" y="1670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46" name="Rectangle 4">
            <a:extLst>
              <a:ext uri="{FF2B5EF4-FFF2-40B4-BE49-F238E27FC236}">
                <a16:creationId xmlns:a16="http://schemas.microsoft.com/office/drawing/2014/main" id="{3250AF65-8EB5-34BC-F85C-68D2DED9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400" y="2008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47" name="Rectangle 4">
            <a:extLst>
              <a:ext uri="{FF2B5EF4-FFF2-40B4-BE49-F238E27FC236}">
                <a16:creationId xmlns:a16="http://schemas.microsoft.com/office/drawing/2014/main" id="{387162C0-09A3-A4E6-4767-2018647A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248" name="Picture 2" descr="http://www.navaldrones.com/images/Edredon.jpg">
            <a:extLst>
              <a:ext uri="{FF2B5EF4-FFF2-40B4-BE49-F238E27FC236}">
                <a16:creationId xmlns:a16="http://schemas.microsoft.com/office/drawing/2014/main" id="{C21C764E-BBC0-609F-1EA0-B3EB2F22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81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F58ABBA1-978B-A269-FF35-90E35E98AF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6" cy="418320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A4E3DCB2-C9BA-0607-D6B0-2D553319E8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337E32AB-1978-72FE-F5B5-DB87CA7AE2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252" name="Rectangle 4">
            <a:extLst>
              <a:ext uri="{FF2B5EF4-FFF2-40B4-BE49-F238E27FC236}">
                <a16:creationId xmlns:a16="http://schemas.microsoft.com/office/drawing/2014/main" id="{4E815E39-14A6-41BA-4E60-27871513E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DA4F282-1F72-715D-A8F0-EF7D38231A21}"/>
                  </a:ext>
                </a:extLst>
              </p:cNvPr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DA4F282-1F72-715D-A8F0-EF7D38231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" name="Rectangle 4">
            <a:extLst>
              <a:ext uri="{FF2B5EF4-FFF2-40B4-BE49-F238E27FC236}">
                <a16:creationId xmlns:a16="http://schemas.microsoft.com/office/drawing/2014/main" id="{7F0DE46C-6EC1-C30E-3C16-D67032938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sp>
        <p:nvSpPr>
          <p:cNvPr id="10560" name="Rounded Rectangle 18">
            <a:extLst>
              <a:ext uri="{FF2B5EF4-FFF2-40B4-BE49-F238E27FC236}">
                <a16:creationId xmlns:a16="http://schemas.microsoft.com/office/drawing/2014/main" id="{65474E6C-7166-2841-EB5B-D1DEA4E4BDFD}"/>
              </a:ext>
            </a:extLst>
          </p:cNvPr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1" name="Rounded Rectangle 171">
            <a:extLst>
              <a:ext uri="{FF2B5EF4-FFF2-40B4-BE49-F238E27FC236}">
                <a16:creationId xmlns:a16="http://schemas.microsoft.com/office/drawing/2014/main" id="{435766A4-6AF7-C26C-9AD6-322A9AFE0A20}"/>
              </a:ext>
            </a:extLst>
          </p:cNvPr>
          <p:cNvSpPr/>
          <p:nvPr/>
        </p:nvSpPr>
        <p:spPr>
          <a:xfrm>
            <a:off x="10458000" y="9342000"/>
            <a:ext cx="9360000" cy="13290095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2" name="Rounded Rectangle 145">
            <a:extLst>
              <a:ext uri="{FF2B5EF4-FFF2-40B4-BE49-F238E27FC236}">
                <a16:creationId xmlns:a16="http://schemas.microsoft.com/office/drawing/2014/main" id="{ED9CDA39-7BC9-D4E1-2D3C-446139988DBF}"/>
              </a:ext>
            </a:extLst>
          </p:cNvPr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3" name="Rounded Rectangle 193">
            <a:extLst>
              <a:ext uri="{FF2B5EF4-FFF2-40B4-BE49-F238E27FC236}">
                <a16:creationId xmlns:a16="http://schemas.microsoft.com/office/drawing/2014/main" id="{988962C6-1E27-54DA-F9B0-1AAA440B9F9A}"/>
              </a:ext>
            </a:extLst>
          </p:cNvPr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4" name="Rounded Rectangle 199">
            <a:extLst>
              <a:ext uri="{FF2B5EF4-FFF2-40B4-BE49-F238E27FC236}">
                <a16:creationId xmlns:a16="http://schemas.microsoft.com/office/drawing/2014/main" id="{165C0103-3910-5C04-DE3D-E3E7FA7207DC}"/>
              </a:ext>
            </a:extLst>
          </p:cNvPr>
          <p:cNvSpPr/>
          <p:nvPr/>
        </p:nvSpPr>
        <p:spPr>
          <a:xfrm>
            <a:off x="20285999" y="934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5" name="Rounded Rectangle 199">
            <a:extLst>
              <a:ext uri="{FF2B5EF4-FFF2-40B4-BE49-F238E27FC236}">
                <a16:creationId xmlns:a16="http://schemas.microsoft.com/office/drawing/2014/main" id="{B58CDC9E-9694-8C78-C355-EE27A9631A1E}"/>
              </a:ext>
            </a:extLst>
          </p:cNvPr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7" name="Rounded Rectangle 172">
            <a:extLst>
              <a:ext uri="{FF2B5EF4-FFF2-40B4-BE49-F238E27FC236}">
                <a16:creationId xmlns:a16="http://schemas.microsoft.com/office/drawing/2014/main" id="{11840137-BCC5-1055-3D4C-1ACDE514748A}"/>
              </a:ext>
            </a:extLst>
          </p:cNvPr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68" name="Rounded Rectangle 199">
            <a:extLst>
              <a:ext uri="{FF2B5EF4-FFF2-40B4-BE49-F238E27FC236}">
                <a16:creationId xmlns:a16="http://schemas.microsoft.com/office/drawing/2014/main" id="{F8EF75F9-2D9C-A254-EA38-3E984D759FF0}"/>
              </a:ext>
            </a:extLst>
          </p:cNvPr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1482A5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69" name="Group 10568">
            <a:extLst>
              <a:ext uri="{FF2B5EF4-FFF2-40B4-BE49-F238E27FC236}">
                <a16:creationId xmlns:a16="http://schemas.microsoft.com/office/drawing/2014/main" id="{548D677F-407C-9E50-A92D-88E77DECB27A}"/>
              </a:ext>
            </a:extLst>
          </p:cNvPr>
          <p:cNvGrpSpPr/>
          <p:nvPr/>
        </p:nvGrpSpPr>
        <p:grpSpPr>
          <a:xfrm>
            <a:off x="20790000" y="12369600"/>
            <a:ext cx="8349790" cy="4766623"/>
            <a:chOff x="-469570" y="1356552"/>
            <a:chExt cx="10515600" cy="6002981"/>
          </a:xfrm>
        </p:grpSpPr>
        <p:pic>
          <p:nvPicPr>
            <p:cNvPr id="10570" name="Picture 10569">
              <a:extLst>
                <a:ext uri="{FF2B5EF4-FFF2-40B4-BE49-F238E27FC236}">
                  <a16:creationId xmlns:a16="http://schemas.microsoft.com/office/drawing/2014/main" id="{05FD2167-F0AC-2840-ED01-C9F8219F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20000" contrast="40000"/>
            </a:blip>
            <a:stretch>
              <a:fillRect/>
            </a:stretch>
          </p:blipFill>
          <p:spPr>
            <a:xfrm>
              <a:off x="-469570" y="1356552"/>
              <a:ext cx="10515600" cy="6002981"/>
            </a:xfrm>
            <a:prstGeom prst="rect">
              <a:avLst/>
            </a:prstGeom>
          </p:spPr>
        </p:pic>
        <p:sp>
          <p:nvSpPr>
            <p:cNvPr id="10571" name="Rectangle 10570">
              <a:extLst>
                <a:ext uri="{FF2B5EF4-FFF2-40B4-BE49-F238E27FC236}">
                  <a16:creationId xmlns:a16="http://schemas.microsoft.com/office/drawing/2014/main" id="{7219206A-7801-03AE-1B19-D150303E910B}"/>
                </a:ext>
              </a:extLst>
            </p:cNvPr>
            <p:cNvSpPr/>
            <p:nvPr/>
          </p:nvSpPr>
          <p:spPr>
            <a:xfrm rot="151824">
              <a:off x="6698345" y="4688867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0572" name="Straight Connector 10571">
              <a:extLst>
                <a:ext uri="{FF2B5EF4-FFF2-40B4-BE49-F238E27FC236}">
                  <a16:creationId xmlns:a16="http://schemas.microsoft.com/office/drawing/2014/main" id="{FB32D0FD-DAC0-E9C5-16D0-FE001B3C1234}"/>
                </a:ext>
              </a:extLst>
            </p:cNvPr>
            <p:cNvCxnSpPr/>
            <p:nvPr/>
          </p:nvCxnSpPr>
          <p:spPr>
            <a:xfrm flipV="1">
              <a:off x="6494325" y="4688867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73" name="Rectangle 10572">
              <a:extLst>
                <a:ext uri="{FF2B5EF4-FFF2-40B4-BE49-F238E27FC236}">
                  <a16:creationId xmlns:a16="http://schemas.microsoft.com/office/drawing/2014/main" id="{92665062-D0B0-1174-A146-CD499F12A258}"/>
                </a:ext>
              </a:extLst>
            </p:cNvPr>
            <p:cNvSpPr/>
            <p:nvPr/>
          </p:nvSpPr>
          <p:spPr>
            <a:xfrm rot="222171">
              <a:off x="6544197" y="4688867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0574" name="Straight Connector 10573">
              <a:extLst>
                <a:ext uri="{FF2B5EF4-FFF2-40B4-BE49-F238E27FC236}">
                  <a16:creationId xmlns:a16="http://schemas.microsoft.com/office/drawing/2014/main" id="{AE051CA7-2E26-250D-8CA1-4F2C28042D56}"/>
                </a:ext>
              </a:extLst>
            </p:cNvPr>
            <p:cNvCxnSpPr/>
            <p:nvPr/>
          </p:nvCxnSpPr>
          <p:spPr>
            <a:xfrm flipV="1">
              <a:off x="6625805" y="4670732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5" name="Straight Connector 10574">
              <a:extLst>
                <a:ext uri="{FF2B5EF4-FFF2-40B4-BE49-F238E27FC236}">
                  <a16:creationId xmlns:a16="http://schemas.microsoft.com/office/drawing/2014/main" id="{5C07D845-E155-7268-B236-E1E99B9F5E7A}"/>
                </a:ext>
              </a:extLst>
            </p:cNvPr>
            <p:cNvCxnSpPr/>
            <p:nvPr/>
          </p:nvCxnSpPr>
          <p:spPr>
            <a:xfrm>
              <a:off x="378248" y="4629928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197</TotalTime>
  <Words>525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#5 with long title height</dc:title>
  <dc:creator>yair@ee.technion.ac.il</dc:creator>
  <cp:lastModifiedBy>Yair Moshe</cp:lastModifiedBy>
  <cp:revision>6</cp:revision>
  <dcterms:created xsi:type="dcterms:W3CDTF">2016-09-01T09:00:45Z</dcterms:created>
  <dcterms:modified xsi:type="dcterms:W3CDTF">2025-07-05T07:05:17Z</dcterms:modified>
</cp:coreProperties>
</file>